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86" r:id="rId3"/>
    <p:sldId id="287" r:id="rId4"/>
    <p:sldId id="288" r:id="rId5"/>
    <p:sldId id="272" r:id="rId6"/>
    <p:sldId id="291" r:id="rId7"/>
    <p:sldId id="285" r:id="rId8"/>
    <p:sldId id="289" r:id="rId9"/>
    <p:sldId id="269" r:id="rId10"/>
    <p:sldId id="294" r:id="rId11"/>
    <p:sldId id="268" r:id="rId12"/>
    <p:sldId id="277" r:id="rId13"/>
    <p:sldId id="292" r:id="rId14"/>
    <p:sldId id="276" r:id="rId15"/>
    <p:sldId id="257" r:id="rId16"/>
  </p:sldIdLst>
  <p:sldSz cx="12192000" cy="6858000"/>
  <p:notesSz cx="6858000" cy="9144000"/>
  <p:embeddedFontLst>
    <p:embeddedFont>
      <p:font typeface="潮字社小石繁" panose="02010604000000000000" pitchFamily="2" charset="-120"/>
      <p:regular r:id="rId18"/>
    </p:embeddedFont>
    <p:embeddedFont>
      <p:font typeface="等线" panose="02010600030101010101" pitchFamily="2" charset="-122"/>
      <p:regular r:id="rId19"/>
      <p:bold r:id="rId20"/>
    </p:embeddedFont>
    <p:embeddedFont>
      <p:font typeface="等线 Light" panose="02010600030101010101" pitchFamily="2" charset="-122"/>
      <p:regular r:id="rId21"/>
    </p:embeddedFont>
    <p:embeddedFont>
      <p:font typeface="田氏宋体旧字形" panose="02020300000000000000" pitchFamily="18" charset="-122"/>
      <p:regular r:id="rId22"/>
    </p:embeddedFont>
    <p:embeddedFont>
      <p:font typeface="新宋体" panose="02010609030101010101" pitchFamily="49" charset="-122"/>
      <p:regular r:id="rId23"/>
    </p:embeddedFont>
    <p:embeddedFont>
      <p:font typeface="造字工房言宋体（非商用）" pitchFamily="2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 婧" initials="张" lastIdx="1" clrIdx="0">
    <p:extLst>
      <p:ext uri="{19B8F6BF-5375-455C-9EA6-DF929625EA0E}">
        <p15:presenceInfo xmlns:p15="http://schemas.microsoft.com/office/powerpoint/2012/main" userId="f50e45a59ed4ca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B764"/>
    <a:srgbClr val="072D36"/>
    <a:srgbClr val="0628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191" autoAdjust="0"/>
  </p:normalViewPr>
  <p:slideViewPr>
    <p:cSldViewPr snapToGrid="0">
      <p:cViewPr varScale="1">
        <p:scale>
          <a:sx n="75" d="100"/>
          <a:sy n="75" d="100"/>
        </p:scale>
        <p:origin x="9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22:20:33.36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31FDD-4355-4AB3-BDE6-2B1800CF74C0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B22D3-BCE3-4737-8A0A-BD3C0D408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07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22D3-BCE3-4737-8A0A-BD3C0D40857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967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22D3-BCE3-4737-8A0A-BD3C0D40857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22D3-BCE3-4737-8A0A-BD3C0D40857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987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22D3-BCE3-4737-8A0A-BD3C0D40857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451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Omg</a:t>
            </a:r>
            <a:r>
              <a:rPr lang="zh-CN" altLang="en-US" dirty="0"/>
              <a:t>哈哈哈哈哈哈哈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22D3-BCE3-4737-8A0A-BD3C0D40857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578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22D3-BCE3-4737-8A0A-BD3C0D40857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458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前端表单提交给后端，生成的数据成为数据库中的一条记录，每个妖怪都会呈现属于自己的评论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22D3-BCE3-4737-8A0A-BD3C0D40857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754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22D3-BCE3-4737-8A0A-BD3C0D40857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854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22D3-BCE3-4737-8A0A-BD3C0D40857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95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22D3-BCE3-4737-8A0A-BD3C0D40857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564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22D3-BCE3-4737-8A0A-BD3C0D40857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338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22D3-BCE3-4737-8A0A-BD3C0D40857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678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BFC5D29-F3F8-4160-AE01-7BAE0553E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867" y="-2662869"/>
            <a:ext cx="6866263" cy="121920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B94A64-64B3-4D26-BA06-8874D2E5D3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1213"/>
            <a:ext cx="12192000" cy="54886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B81412-DBD4-4308-AA72-F926D0D7A3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8" y="827991"/>
            <a:ext cx="3137628" cy="42228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B7E689-8B69-4FA4-BF99-DE2FC35DD7C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11653" y="-1"/>
            <a:ext cx="3742108" cy="50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08717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65426B2-1301-45B4-806C-06A1C2975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867" y="-2662869"/>
            <a:ext cx="6866263" cy="121920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DDB394-E47C-49DA-BA68-46FC9AD5DE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1213"/>
            <a:ext cx="12192000" cy="54886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3C1B17-F32D-4E8D-AB42-30369A470F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11653" y="-1"/>
            <a:ext cx="3742108" cy="50364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422E3B-92DC-4B93-9CD5-5849C746232F}"/>
              </a:ext>
            </a:extLst>
          </p:cNvPr>
          <p:cNvSpPr txBox="1"/>
          <p:nvPr userDrawn="1"/>
        </p:nvSpPr>
        <p:spPr>
          <a:xfrm>
            <a:off x="454926" y="520926"/>
            <a:ext cx="4596130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400" dirty="0">
                <a:solidFill>
                  <a:srgbClr val="E2B764">
                    <a:alpha val="40000"/>
                  </a:srgbClr>
                </a:solidFill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肆</a:t>
            </a:r>
          </a:p>
        </p:txBody>
      </p:sp>
    </p:spTree>
    <p:extLst>
      <p:ext uri="{BB962C8B-B14F-4D97-AF65-F5344CB8AC3E}">
        <p14:creationId xmlns:p14="http://schemas.microsoft.com/office/powerpoint/2010/main" val="818288426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65426B2-1301-45B4-806C-06A1C2975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867" y="-2662869"/>
            <a:ext cx="6866263" cy="121920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DDB394-E47C-49DA-BA68-46FC9AD5DE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1213"/>
            <a:ext cx="12192000" cy="54886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3C1B17-F32D-4E8D-AB42-30369A470F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11653" y="-1"/>
            <a:ext cx="3742108" cy="50364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422E3B-92DC-4B93-9CD5-5849C746232F}"/>
              </a:ext>
            </a:extLst>
          </p:cNvPr>
          <p:cNvSpPr txBox="1"/>
          <p:nvPr userDrawn="1"/>
        </p:nvSpPr>
        <p:spPr>
          <a:xfrm>
            <a:off x="454926" y="520926"/>
            <a:ext cx="4596130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400" dirty="0">
                <a:solidFill>
                  <a:srgbClr val="E2B764">
                    <a:alpha val="40000"/>
                  </a:srgbClr>
                </a:solidFill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伍</a:t>
            </a:r>
          </a:p>
        </p:txBody>
      </p:sp>
    </p:spTree>
    <p:extLst>
      <p:ext uri="{BB962C8B-B14F-4D97-AF65-F5344CB8AC3E}">
        <p14:creationId xmlns:p14="http://schemas.microsoft.com/office/powerpoint/2010/main" val="3755460354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65426B2-1301-45B4-806C-06A1C2975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867" y="-2662869"/>
            <a:ext cx="6866263" cy="121920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DDB394-E47C-49DA-BA68-46FC9AD5DE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1213"/>
            <a:ext cx="12192000" cy="54886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A7D7D5-47D8-48CD-AD75-5C556C10E2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8" y="827991"/>
            <a:ext cx="3137628" cy="42228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3C1B17-F32D-4E8D-AB42-30369A470F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11653" y="-1"/>
            <a:ext cx="3742108" cy="50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75372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F0FEA-2AC0-41F9-9AB9-ACD638856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734BAE-E10B-4E3A-A4CB-E323A0078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1466A2-5E69-4BE2-8AF6-E116CD189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D4A4-88F8-4DFD-98D8-66674081D47A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E57E11-19B3-4CF4-85B2-9D6A8D3FF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64D54C-EF4F-40D4-B8B8-1A2CF042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2BB31-BE88-4A4F-B57B-FCE3F1004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400811"/>
      </p:ext>
    </p:extLst>
  </p:cSld>
  <p:clrMapOvr>
    <a:masterClrMapping/>
  </p:clrMapOvr>
  <p:transition advTm="5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9E8066-D76D-4C2C-81E8-4897E783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71CB6-E323-4B54-816A-9290AA9A06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B51999-7996-4486-AC76-E7CF859C0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6E69EE-22F3-4A54-A666-479E1B6C8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D4A4-88F8-4DFD-98D8-66674081D47A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876993-582D-4D77-A067-3F16BDA7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EA6753-7917-47BA-92D7-2CB424215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2BB31-BE88-4A4F-B57B-FCE3F1004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557494"/>
      </p:ext>
    </p:extLst>
  </p:cSld>
  <p:clrMapOvr>
    <a:masterClrMapping/>
  </p:clrMapOvr>
  <p:transition advTm="5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8152B-ACA0-4E6C-ACF0-7BED9F69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10780F-F73C-4C4C-9C31-CE30DAEBD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A47C7C-11D8-43C9-A153-CEF08C2BB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89F6AC-3678-4B01-AA7C-9E4E3DC913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4FF753-972B-4941-AEBE-AAD7912F5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AFE48AF-539E-4456-A435-A76E9D59A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D4A4-88F8-4DFD-98D8-66674081D47A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F727D96-4DBC-4CD2-AB06-E57EEC115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471869C-89E1-4C84-AB46-6DED47C4A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2BB31-BE88-4A4F-B57B-FCE3F1004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895502"/>
      </p:ext>
    </p:extLst>
  </p:cSld>
  <p:clrMapOvr>
    <a:masterClrMapping/>
  </p:clrMapOvr>
  <p:transition advTm="5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7FBD3-EAF8-4113-923B-0B511457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EA6116-8D37-4D05-9403-B9385CFD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D4A4-88F8-4DFD-98D8-66674081D47A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5C434B-F182-423E-BB56-A174B7B36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75EB16-5229-4357-BF84-B35EEE54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2BB31-BE88-4A4F-B57B-FCE3F1004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274196"/>
      </p:ext>
    </p:extLst>
  </p:cSld>
  <p:clrMapOvr>
    <a:masterClrMapping/>
  </p:clrMapOvr>
  <p:transition advTm="5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987AE2-E3C0-47F5-AA72-578691CF8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D4A4-88F8-4DFD-98D8-66674081D47A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C6AADD-7E48-497F-ACE2-24962D242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C20A7B-FD56-4046-B100-560D8855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2BB31-BE88-4A4F-B57B-FCE3F1004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305744"/>
      </p:ext>
    </p:extLst>
  </p:cSld>
  <p:clrMapOvr>
    <a:masterClrMapping/>
  </p:clrMapOvr>
  <p:transition advTm="5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D84FA6-5A02-48A5-9CB7-830F7689B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8D227D-948F-4B1F-8809-7EC3456E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D69FD1-EA08-4B65-AB4D-B8FC664A8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DF877D-BDD4-4BE1-B350-F19B1B34D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D4A4-88F8-4DFD-98D8-66674081D47A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E2ED0E-19BE-490E-AA95-713FFC6C3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C48A5F-A186-4DC9-91BF-82EC3660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2BB31-BE88-4A4F-B57B-FCE3F1004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609181"/>
      </p:ext>
    </p:extLst>
  </p:cSld>
  <p:clrMapOvr>
    <a:masterClrMapping/>
  </p:clrMapOvr>
  <p:transition advTm="5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AE2BB-FF43-479C-8169-222F4319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961055B-82C4-44A4-9BD9-9B1C0E98E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4E319E-6CA6-4DA3-B643-D29CB9806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916FBA-127C-4829-B0CE-EE4168167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D4A4-88F8-4DFD-98D8-66674081D47A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1D61E2-BE69-4360-963A-76438AA03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43E9F9-F2B6-4BDE-9AEA-9CF1B732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2BB31-BE88-4A4F-B57B-FCE3F1004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738500"/>
      </p:ext>
    </p:extLst>
  </p:cSld>
  <p:clrMapOvr>
    <a:masterClrMapping/>
  </p:clrMapOvr>
  <p:transition advTm="5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0C6B4F7-EA7D-4345-9F1B-F873BEE0F9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867" y="-2662869"/>
            <a:ext cx="6866263" cy="121920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57D310-8D73-47B0-8F0A-0B65EA7D70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1213"/>
            <a:ext cx="12192000" cy="54886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EABF23-C8A7-4570-A126-E1BD397222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8" y="827991"/>
            <a:ext cx="3137628" cy="42228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F90FEB-7FE5-4195-80A7-BF4E19CACD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11653" y="-1"/>
            <a:ext cx="3742108" cy="50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08228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075AD-D0E6-4687-9E09-B0023A487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BD511F-7CDF-41DE-AC41-E930F53B7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EE4725-562B-4F2A-8829-1DD959002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D4A4-88F8-4DFD-98D8-66674081D47A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1D8F22-0FC9-4792-85F3-39F99374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8FF071-6BD7-4057-97CE-920188A4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2BB31-BE88-4A4F-B57B-FCE3F1004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489174"/>
      </p:ext>
    </p:extLst>
  </p:cSld>
  <p:clrMapOvr>
    <a:masterClrMapping/>
  </p:clrMapOvr>
  <p:transition advTm="5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3891449-9A2E-450C-B6AF-49A0613C76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CFDA55-0D02-4669-B936-CC9F05DB3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88EC0F-07ED-4BFA-9700-099CDC96E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1D4A4-88F8-4DFD-98D8-66674081D47A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0A6086-DF93-4D18-98F6-410DEB379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BBBB21-3E5B-42F3-80AD-C3F45D88B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2BB31-BE88-4A4F-B57B-FCE3F1004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083526"/>
      </p:ext>
    </p:extLst>
  </p:cSld>
  <p:clrMapOvr>
    <a:masterClrMapping/>
  </p:clrMapOvr>
  <p:transition advTm="5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BFC5D29-F3F8-4160-AE01-7BAE0553E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867" y="-2662869"/>
            <a:ext cx="6866263" cy="121920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B94A64-64B3-4D26-BA06-8874D2E5D3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19321" y="1885321"/>
            <a:ext cx="6858000" cy="30873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B81412-DBD4-4308-AA72-F926D0D7A3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07" y="2643368"/>
            <a:ext cx="3137628" cy="42228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B7E689-8B69-4FA4-BF99-DE2FC35DD7C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14904" y="-281642"/>
            <a:ext cx="3742108" cy="50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58142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BFC5D29-F3F8-4160-AE01-7BAE0553E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867" y="-2662869"/>
            <a:ext cx="6866263" cy="121920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B94A64-64B3-4D26-BA06-8874D2E5D3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1213"/>
            <a:ext cx="12192000" cy="5488637"/>
          </a:xfrm>
          <a:prstGeom prst="rect">
            <a:avLst/>
          </a:prstGeom>
        </p:spPr>
      </p:pic>
      <p:sp>
        <p:nvSpPr>
          <p:cNvPr id="3" name="矩形: 剪去对角 2">
            <a:extLst>
              <a:ext uri="{FF2B5EF4-FFF2-40B4-BE49-F238E27FC236}">
                <a16:creationId xmlns:a16="http://schemas.microsoft.com/office/drawing/2014/main" id="{95AB9384-4E44-4957-972E-ABC4B73E6FE0}"/>
              </a:ext>
            </a:extLst>
          </p:cNvPr>
          <p:cNvSpPr/>
          <p:nvPr userDrawn="1"/>
        </p:nvSpPr>
        <p:spPr>
          <a:xfrm>
            <a:off x="1074055" y="580571"/>
            <a:ext cx="10043886" cy="5696858"/>
          </a:xfrm>
          <a:prstGeom prst="snip2DiagRect">
            <a:avLst>
              <a:gd name="adj1" fmla="val 0"/>
              <a:gd name="adj2" fmla="val 19470"/>
            </a:avLst>
          </a:prstGeom>
          <a:solidFill>
            <a:srgbClr val="072D36"/>
          </a:solidFill>
          <a:ln w="38100">
            <a:solidFill>
              <a:srgbClr val="E2B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0B7E689-8B69-4FA4-BF99-DE2FC35DD7C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656372" y="-130630"/>
            <a:ext cx="3742108" cy="50364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B81412-DBD4-4308-AA72-F926D0D7A3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483" y="826338"/>
            <a:ext cx="3137628" cy="4222895"/>
          </a:xfrm>
          <a:prstGeom prst="rect">
            <a:avLst/>
          </a:prstGeom>
        </p:spPr>
      </p:pic>
      <p:pic>
        <p:nvPicPr>
          <p:cNvPr id="12" name="图片 11" descr="图片包含 动物, 鸟, 水鸟&#10;&#10;描述已自动生成">
            <a:extLst>
              <a:ext uri="{FF2B5EF4-FFF2-40B4-BE49-F238E27FC236}">
                <a16:creationId xmlns:a16="http://schemas.microsoft.com/office/drawing/2014/main" id="{3019EE98-7C0F-49DD-B618-2C93E374A63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9749" y="-373007"/>
            <a:ext cx="3693742" cy="27289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71690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BFC5D29-F3F8-4160-AE01-7BAE0553E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867" y="-2662869"/>
            <a:ext cx="6866263" cy="121920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B7E689-8B69-4FA4-BF99-DE2FC35DD7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656372" y="-130630"/>
            <a:ext cx="3742108" cy="50364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B81412-DBD4-4308-AA72-F926D0D7A3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483" y="826338"/>
            <a:ext cx="3137628" cy="422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47220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BFC5D29-F3F8-4160-AE01-7BAE0553E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867" y="-2662869"/>
            <a:ext cx="6866263" cy="121920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B81412-DBD4-4308-AA72-F926D0D7A3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114" y="2925011"/>
            <a:ext cx="3137628" cy="42228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4E67AD-3336-4604-A6A9-F8782FA40F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656372" y="-130630"/>
            <a:ext cx="3742108" cy="50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15666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65426B2-1301-45B4-806C-06A1C2975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867" y="-2662869"/>
            <a:ext cx="6866263" cy="121920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DDB394-E47C-49DA-BA68-46FC9AD5DE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1213"/>
            <a:ext cx="12192000" cy="54886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3C1B17-F32D-4E8D-AB42-30369A470F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11653" y="-1"/>
            <a:ext cx="3742108" cy="50364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422E3B-92DC-4B93-9CD5-5849C746232F}"/>
              </a:ext>
            </a:extLst>
          </p:cNvPr>
          <p:cNvSpPr txBox="1"/>
          <p:nvPr userDrawn="1"/>
        </p:nvSpPr>
        <p:spPr>
          <a:xfrm>
            <a:off x="454926" y="520926"/>
            <a:ext cx="4596130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400" dirty="0">
                <a:solidFill>
                  <a:srgbClr val="E2B764">
                    <a:alpha val="40000"/>
                  </a:srgbClr>
                </a:solidFill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壹</a:t>
            </a:r>
          </a:p>
        </p:txBody>
      </p:sp>
    </p:spTree>
    <p:extLst>
      <p:ext uri="{BB962C8B-B14F-4D97-AF65-F5344CB8AC3E}">
        <p14:creationId xmlns:p14="http://schemas.microsoft.com/office/powerpoint/2010/main" val="3739240512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65426B2-1301-45B4-806C-06A1C2975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867" y="-2662869"/>
            <a:ext cx="6866263" cy="121920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DDB394-E47C-49DA-BA68-46FC9AD5DE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1213"/>
            <a:ext cx="12192000" cy="54886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3C1B17-F32D-4E8D-AB42-30369A470F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11653" y="-1"/>
            <a:ext cx="3742108" cy="50364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422E3B-92DC-4B93-9CD5-5849C746232F}"/>
              </a:ext>
            </a:extLst>
          </p:cNvPr>
          <p:cNvSpPr txBox="1"/>
          <p:nvPr userDrawn="1"/>
        </p:nvSpPr>
        <p:spPr>
          <a:xfrm>
            <a:off x="454926" y="520926"/>
            <a:ext cx="4596130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400" dirty="0">
                <a:solidFill>
                  <a:srgbClr val="E2B764">
                    <a:alpha val="40000"/>
                  </a:srgbClr>
                </a:solidFill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贰</a:t>
            </a:r>
          </a:p>
        </p:txBody>
      </p:sp>
    </p:spTree>
    <p:extLst>
      <p:ext uri="{BB962C8B-B14F-4D97-AF65-F5344CB8AC3E}">
        <p14:creationId xmlns:p14="http://schemas.microsoft.com/office/powerpoint/2010/main" val="1375660655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65426B2-1301-45B4-806C-06A1C2975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2867" y="-2662869"/>
            <a:ext cx="6866263" cy="121920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DDB394-E47C-49DA-BA68-46FC9AD5DE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1213"/>
            <a:ext cx="12192000" cy="54886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3C1B17-F32D-4E8D-AB42-30369A470F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11653" y="-1"/>
            <a:ext cx="3742108" cy="50364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422E3B-92DC-4B93-9CD5-5849C746232F}"/>
              </a:ext>
            </a:extLst>
          </p:cNvPr>
          <p:cNvSpPr txBox="1"/>
          <p:nvPr userDrawn="1"/>
        </p:nvSpPr>
        <p:spPr>
          <a:xfrm>
            <a:off x="454926" y="520926"/>
            <a:ext cx="4596130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400" dirty="0">
                <a:solidFill>
                  <a:srgbClr val="E2B764">
                    <a:alpha val="40000"/>
                  </a:srgbClr>
                </a:solidFill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叁</a:t>
            </a:r>
          </a:p>
        </p:txBody>
      </p:sp>
    </p:spTree>
    <p:extLst>
      <p:ext uri="{BB962C8B-B14F-4D97-AF65-F5344CB8AC3E}">
        <p14:creationId xmlns:p14="http://schemas.microsoft.com/office/powerpoint/2010/main" val="2660579784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0FF8987-0E9D-417F-AD69-B0326DFBC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4ED5C2-E7C1-4693-B1B9-BF016A5FF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6A52A-0BD9-421C-B798-23291993D5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1D4A4-88F8-4DFD-98D8-66674081D47A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0270F7-2ACC-4548-8D89-780E56015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549C9A-E669-485D-8105-DBCB077F9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2BB31-BE88-4A4F-B57B-FCE3F1004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91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50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transition advTm="5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hyperlink" Target="&#28155;&#21152;&#24618;&#29289;.mp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&#22320;&#22270;&#23637;&#31034;.mp4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hyperlink" Target="&#25972;&#20307;&#23637;&#31034;.mp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&#20449;&#24687;&#26816;&#32034;.mp4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&#35780;&#35770;&#28155;&#21152;.mp4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7D8A46F9-2AE8-404E-BC3B-154AF3A3DCBE}"/>
              </a:ext>
            </a:extLst>
          </p:cNvPr>
          <p:cNvGrpSpPr/>
          <p:nvPr/>
        </p:nvGrpSpPr>
        <p:grpSpPr>
          <a:xfrm>
            <a:off x="1590584" y="0"/>
            <a:ext cx="7767372" cy="5470599"/>
            <a:chOff x="1976664" y="85979"/>
            <a:chExt cx="7767372" cy="5470599"/>
          </a:xfrm>
        </p:grpSpPr>
        <p:sp>
          <p:nvSpPr>
            <p:cNvPr id="12" name="矩形: 剪去对角 11">
              <a:extLst>
                <a:ext uri="{FF2B5EF4-FFF2-40B4-BE49-F238E27FC236}">
                  <a16:creationId xmlns:a16="http://schemas.microsoft.com/office/drawing/2014/main" id="{9A84A229-3E98-49F8-B3D9-D5D31A551CE6}"/>
                </a:ext>
              </a:extLst>
            </p:cNvPr>
            <p:cNvSpPr/>
            <p:nvPr/>
          </p:nvSpPr>
          <p:spPr>
            <a:xfrm>
              <a:off x="6549627" y="992588"/>
              <a:ext cx="1908517" cy="4477250"/>
            </a:xfrm>
            <a:prstGeom prst="snip2DiagRect">
              <a:avLst>
                <a:gd name="adj1" fmla="val 0"/>
                <a:gd name="adj2" fmla="val 38760"/>
              </a:avLst>
            </a:prstGeom>
            <a:solidFill>
              <a:srgbClr val="072D36"/>
            </a:solidFill>
            <a:ln w="63500">
              <a:solidFill>
                <a:srgbClr val="E2B764"/>
              </a:solidFill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1C044FE-880B-412A-BB47-4DD6645DDA8B}"/>
                </a:ext>
              </a:extLst>
            </p:cNvPr>
            <p:cNvSpPr txBox="1"/>
            <p:nvPr/>
          </p:nvSpPr>
          <p:spPr>
            <a:xfrm>
              <a:off x="4941347" y="85979"/>
              <a:ext cx="2736647" cy="315471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solidFill>
                    <a:srgbClr val="E2B76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潮字社小石繁" panose="02010604000000000000" pitchFamily="2" charset="-120"/>
                  <a:ea typeface="潮字社小石繁" panose="02010604000000000000" pitchFamily="2" charset="-120"/>
                </a:rPr>
                <a:t>志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E8E5397-4B46-44E9-911D-D3EB6C495A9E}"/>
                </a:ext>
              </a:extLst>
            </p:cNvPr>
            <p:cNvSpPr txBox="1"/>
            <p:nvPr/>
          </p:nvSpPr>
          <p:spPr>
            <a:xfrm>
              <a:off x="6782428" y="1786315"/>
              <a:ext cx="2961608" cy="3770263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tabLst>
                  <a:tab pos="1968500" algn="l"/>
                </a:tabLst>
              </a:pPr>
              <a:r>
                <a:rPr lang="zh-CN" altLang="en-US" sz="23900" dirty="0">
                  <a:solidFill>
                    <a:srgbClr val="E2B76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潮字社小石繁" panose="02010604000000000000" pitchFamily="2" charset="-120"/>
                  <a:ea typeface="潮字社小石繁" panose="02010604000000000000" pitchFamily="2" charset="-120"/>
                </a:rPr>
                <a:t>怪</a:t>
              </a:r>
            </a:p>
          </p:txBody>
        </p:sp>
        <p:pic>
          <p:nvPicPr>
            <p:cNvPr id="14" name="图片 13" descr="图片包含 动物, 鸟, 水鸟&#10;&#10;描述已自动生成">
              <a:extLst>
                <a:ext uri="{FF2B5EF4-FFF2-40B4-BE49-F238E27FC236}">
                  <a16:creationId xmlns:a16="http://schemas.microsoft.com/office/drawing/2014/main" id="{8C1579CE-D918-443B-A5D6-3572382F9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844" y="775398"/>
              <a:ext cx="2736647" cy="202183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图片 32" descr="图片包含 动物, 鸟, 水鸟&#10;&#10;描述已自动生成">
              <a:extLst>
                <a:ext uri="{FF2B5EF4-FFF2-40B4-BE49-F238E27FC236}">
                  <a16:creationId xmlns:a16="http://schemas.microsoft.com/office/drawing/2014/main" id="{5C71D2AE-F84D-4A48-9BA9-BBE81067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76664" y="999409"/>
              <a:ext cx="3693742" cy="27289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9" name="悠扬婉转充满希望的钢琴节奏背景乐_1分38秒">
            <a:hlinkClick r:id="" action="ppaction://media"/>
            <a:extLst>
              <a:ext uri="{FF2B5EF4-FFF2-40B4-BE49-F238E27FC236}">
                <a16:creationId xmlns:a16="http://schemas.microsoft.com/office/drawing/2014/main" id="{CC6B7FDE-D367-4C29-8AF9-8B8B7FF7A3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89909" y="7006215"/>
            <a:ext cx="609600" cy="6096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70FA091-45D2-4211-8CD9-059087C4DDAD}"/>
              </a:ext>
            </a:extLst>
          </p:cNvPr>
          <p:cNvSpPr/>
          <p:nvPr/>
        </p:nvSpPr>
        <p:spPr>
          <a:xfrm>
            <a:off x="4795223" y="3735980"/>
            <a:ext cx="2736647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9900" dirty="0">
                <a:solidFill>
                  <a:srgbClr val="E2B76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潮字社小石繁" panose="02010604000000000000" pitchFamily="2" charset="-120"/>
                <a:ea typeface="潮字社小石繁" panose="02010604000000000000" pitchFamily="2" charset="-120"/>
              </a:rPr>
              <a:t>录</a:t>
            </a:r>
            <a:endParaRPr lang="zh-CN" altLang="en-US" sz="19900" dirty="0">
              <a:latin typeface="潮字社小石繁" panose="02010604000000000000" pitchFamily="2" charset="-120"/>
              <a:ea typeface="潮字社小石繁" panose="02010604000000000000" pitchFamily="2" charset="-12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B9AB80-3094-4499-8FF1-F7DCC0944184}"/>
              </a:ext>
            </a:extLst>
          </p:cNvPr>
          <p:cNvSpPr txBox="1"/>
          <p:nvPr/>
        </p:nvSpPr>
        <p:spPr>
          <a:xfrm>
            <a:off x="-496189" y="56605"/>
            <a:ext cx="4173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E2B76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潮字社小石繁" panose="02010604000000000000" pitchFamily="2" charset="-120"/>
                <a:ea typeface="潮字社小石繁" panose="02010604000000000000" pitchFamily="2" charset="-120"/>
              </a:rPr>
              <a:t>GROUP 6 </a:t>
            </a:r>
            <a:r>
              <a:rPr lang="zh-CN" altLang="en-US" sz="2000" dirty="0">
                <a:solidFill>
                  <a:srgbClr val="E2B76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潮字社小石繁" panose="02010604000000000000" pitchFamily="2" charset="-120"/>
                <a:ea typeface="潮字社小石繁" panose="02010604000000000000" pitchFamily="2" charset="-120"/>
              </a:rPr>
              <a:t>汇报人：张婧</a:t>
            </a:r>
          </a:p>
        </p:txBody>
      </p:sp>
    </p:spTree>
    <p:extLst>
      <p:ext uri="{BB962C8B-B14F-4D97-AF65-F5344CB8AC3E}">
        <p14:creationId xmlns:p14="http://schemas.microsoft.com/office/powerpoint/2010/main" val="3172197388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09FFA-0A4C-4643-A2A6-406B90ED6B89}"/>
              </a:ext>
            </a:extLst>
          </p:cNvPr>
          <p:cNvGrpSpPr/>
          <p:nvPr/>
        </p:nvGrpSpPr>
        <p:grpSpPr>
          <a:xfrm>
            <a:off x="10031339" y="2712097"/>
            <a:ext cx="2160661" cy="4145903"/>
            <a:chOff x="10031339" y="499063"/>
            <a:chExt cx="2160661" cy="4145903"/>
          </a:xfrm>
        </p:grpSpPr>
        <p:sp>
          <p:nvSpPr>
            <p:cNvPr id="3" name="矩形: 剪去对角 2">
              <a:extLst>
                <a:ext uri="{FF2B5EF4-FFF2-40B4-BE49-F238E27FC236}">
                  <a16:creationId xmlns:a16="http://schemas.microsoft.com/office/drawing/2014/main" id="{4F869D7F-3149-4A24-A0C9-6DA44FE01C36}"/>
                </a:ext>
              </a:extLst>
            </p:cNvPr>
            <p:cNvSpPr/>
            <p:nvPr/>
          </p:nvSpPr>
          <p:spPr>
            <a:xfrm>
              <a:off x="10350424" y="499063"/>
              <a:ext cx="1220433" cy="3534916"/>
            </a:xfrm>
            <a:prstGeom prst="snip2DiagRect">
              <a:avLst>
                <a:gd name="adj1" fmla="val 0"/>
                <a:gd name="adj2" fmla="val 38760"/>
              </a:avLst>
            </a:prstGeom>
            <a:solidFill>
              <a:srgbClr val="072D36"/>
            </a:solidFill>
            <a:ln w="63500">
              <a:solidFill>
                <a:srgbClr val="E2B764"/>
              </a:solidFill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1513830-0623-4CAC-ACF6-6772AF16C9DE}"/>
                </a:ext>
              </a:extLst>
            </p:cNvPr>
            <p:cNvSpPr txBox="1"/>
            <p:nvPr/>
          </p:nvSpPr>
          <p:spPr>
            <a:xfrm>
              <a:off x="10350425" y="612669"/>
              <a:ext cx="1220433" cy="3046988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tabLst>
                  <a:tab pos="1968500" algn="l"/>
                </a:tabLst>
              </a:pPr>
              <a:r>
                <a:rPr lang="zh-CN" altLang="en-US" sz="4800" dirty="0">
                  <a:solidFill>
                    <a:srgbClr val="E2B76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造字工房言宋体（非商用）" pitchFamily="2" charset="-122"/>
                  <a:ea typeface="造字工房言宋体（非商用）" pitchFamily="2" charset="-122"/>
                  <a:cs typeface="+mn-ea"/>
                  <a:sym typeface="+mn-lt"/>
                </a:rPr>
                <a:t>添加怪物</a:t>
              </a:r>
            </a:p>
          </p:txBody>
        </p:sp>
        <p:pic>
          <p:nvPicPr>
            <p:cNvPr id="5" name="图片 4" descr="图片包含 动物, 鸟, 水鸟&#10;&#10;描述已自动生成">
              <a:extLst>
                <a:ext uri="{FF2B5EF4-FFF2-40B4-BE49-F238E27FC236}">
                  <a16:creationId xmlns:a16="http://schemas.microsoft.com/office/drawing/2014/main" id="{CAB5AE6D-9AC2-4A32-8952-8302EB259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1339" y="3048670"/>
              <a:ext cx="2160661" cy="159629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0506725F-D649-4E84-9027-C9BC1E79E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268" y="823953"/>
            <a:ext cx="6582443" cy="51066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E3493F0-8F2E-4625-9F21-38B47F0070AF}"/>
              </a:ext>
            </a:extLst>
          </p:cNvPr>
          <p:cNvSpPr txBox="1"/>
          <p:nvPr/>
        </p:nvSpPr>
        <p:spPr>
          <a:xfrm>
            <a:off x="10180320" y="187925"/>
            <a:ext cx="2160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潮字社小石繁" panose="02010604000000000000" pitchFamily="2" charset="-120"/>
                <a:ea typeface="潮字社小石繁" panose="02010604000000000000" pitchFamily="2" charset="-120"/>
                <a:hlinkClick r:id="rId4" action="ppaction://hlinkfile"/>
              </a:rPr>
              <a:t>添加怪物</a:t>
            </a:r>
            <a:endParaRPr lang="zh-CN" altLang="en-US" sz="3200" dirty="0">
              <a:latin typeface="潮字社小石繁" panose="02010604000000000000" pitchFamily="2" charset="-120"/>
              <a:ea typeface="潮字社小石繁" panose="02010604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050422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72CE78E-CDE6-42A6-A885-935B3BE07629}"/>
              </a:ext>
            </a:extLst>
          </p:cNvPr>
          <p:cNvGrpSpPr/>
          <p:nvPr/>
        </p:nvGrpSpPr>
        <p:grpSpPr>
          <a:xfrm>
            <a:off x="10031339" y="2712097"/>
            <a:ext cx="2160661" cy="4145903"/>
            <a:chOff x="10031339" y="499063"/>
            <a:chExt cx="2160661" cy="4145903"/>
          </a:xfrm>
        </p:grpSpPr>
        <p:sp>
          <p:nvSpPr>
            <p:cNvPr id="7" name="矩形: 剪去对角 6">
              <a:extLst>
                <a:ext uri="{FF2B5EF4-FFF2-40B4-BE49-F238E27FC236}">
                  <a16:creationId xmlns:a16="http://schemas.microsoft.com/office/drawing/2014/main" id="{98834A5D-F52B-4AB0-A526-C0EA8F78430A}"/>
                </a:ext>
              </a:extLst>
            </p:cNvPr>
            <p:cNvSpPr/>
            <p:nvPr/>
          </p:nvSpPr>
          <p:spPr>
            <a:xfrm>
              <a:off x="10350424" y="499063"/>
              <a:ext cx="1220433" cy="3534916"/>
            </a:xfrm>
            <a:prstGeom prst="snip2DiagRect">
              <a:avLst>
                <a:gd name="adj1" fmla="val 0"/>
                <a:gd name="adj2" fmla="val 38760"/>
              </a:avLst>
            </a:prstGeom>
            <a:solidFill>
              <a:srgbClr val="072D36"/>
            </a:solidFill>
            <a:ln w="63500">
              <a:solidFill>
                <a:srgbClr val="E2B764"/>
              </a:solidFill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C56FAE9-2DD8-4C12-AD82-1C7CA5554BE7}"/>
                </a:ext>
              </a:extLst>
            </p:cNvPr>
            <p:cNvSpPr txBox="1"/>
            <p:nvPr/>
          </p:nvSpPr>
          <p:spPr>
            <a:xfrm>
              <a:off x="10350425" y="612669"/>
              <a:ext cx="1220433" cy="3046988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tabLst>
                  <a:tab pos="1968500" algn="l"/>
                </a:tabLst>
              </a:pPr>
              <a:r>
                <a:rPr lang="zh-CN" altLang="en-US" sz="4800" dirty="0">
                  <a:solidFill>
                    <a:srgbClr val="E2B76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造字工房言宋体（非商用）" pitchFamily="2" charset="-122"/>
                  <a:ea typeface="造字工房言宋体（非商用）" pitchFamily="2" charset="-122"/>
                  <a:cs typeface="+mn-ea"/>
                  <a:sym typeface="+mn-lt"/>
                </a:rPr>
                <a:t>添加怪物</a:t>
              </a:r>
            </a:p>
          </p:txBody>
        </p:sp>
        <p:pic>
          <p:nvPicPr>
            <p:cNvPr id="9" name="图片 8" descr="图片包含 动物, 鸟, 水鸟&#10;&#10;描述已自动生成">
              <a:extLst>
                <a:ext uri="{FF2B5EF4-FFF2-40B4-BE49-F238E27FC236}">
                  <a16:creationId xmlns:a16="http://schemas.microsoft.com/office/drawing/2014/main" id="{11D9669A-AE9A-4D14-9513-240F7CEBA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1339" y="3048670"/>
              <a:ext cx="2160661" cy="159629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9" name="Group 81">
            <a:extLst>
              <a:ext uri="{FF2B5EF4-FFF2-40B4-BE49-F238E27FC236}">
                <a16:creationId xmlns:a16="http://schemas.microsoft.com/office/drawing/2014/main" id="{D2CD96D9-1611-4866-AE13-E6768A402287}"/>
              </a:ext>
            </a:extLst>
          </p:cNvPr>
          <p:cNvGrpSpPr/>
          <p:nvPr/>
        </p:nvGrpSpPr>
        <p:grpSpPr>
          <a:xfrm>
            <a:off x="3715722" y="1040147"/>
            <a:ext cx="4852739" cy="4671918"/>
            <a:chOff x="3890824" y="1213916"/>
            <a:chExt cx="4852739" cy="4671918"/>
          </a:xfrm>
        </p:grpSpPr>
        <p:sp>
          <p:nvSpPr>
            <p:cNvPr id="50" name="íšľîḑé">
              <a:extLst>
                <a:ext uri="{FF2B5EF4-FFF2-40B4-BE49-F238E27FC236}">
                  <a16:creationId xmlns:a16="http://schemas.microsoft.com/office/drawing/2014/main" id="{FA998147-C5F2-4A86-8220-C57EEB639CD1}"/>
                </a:ext>
              </a:extLst>
            </p:cNvPr>
            <p:cNvSpPr/>
            <p:nvPr/>
          </p:nvSpPr>
          <p:spPr>
            <a:xfrm rot="179311">
              <a:off x="4592650" y="1213916"/>
              <a:ext cx="2918014" cy="2918774"/>
            </a:xfrm>
            <a:prstGeom prst="circularArrow">
              <a:avLst>
                <a:gd name="adj1" fmla="val 4668"/>
                <a:gd name="adj2" fmla="val 272909"/>
                <a:gd name="adj3" fmla="val 12840990"/>
                <a:gd name="adj4" fmla="val 17663748"/>
                <a:gd name="adj5" fmla="val 4847"/>
              </a:avLst>
            </a:prstGeom>
            <a:solidFill>
              <a:srgbClr val="E2B764"/>
            </a:solidFill>
            <a:ln w="12700">
              <a:noFill/>
            </a:ln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íS1íḋe">
              <a:extLst>
                <a:ext uri="{FF2B5EF4-FFF2-40B4-BE49-F238E27FC236}">
                  <a16:creationId xmlns:a16="http://schemas.microsoft.com/office/drawing/2014/main" id="{ABB37487-CF86-4F9B-B8F4-CC29C33AF4DA}"/>
                </a:ext>
              </a:extLst>
            </p:cNvPr>
            <p:cNvSpPr/>
            <p:nvPr/>
          </p:nvSpPr>
          <p:spPr>
            <a:xfrm>
              <a:off x="6872012" y="1692247"/>
              <a:ext cx="449496" cy="449496"/>
            </a:xfrm>
            <a:prstGeom prst="ellipse">
              <a:avLst/>
            </a:prstGeom>
            <a:solidFill>
              <a:srgbClr val="E2B764"/>
            </a:solidFill>
            <a:ln w="38100">
              <a:solidFill>
                <a:srgbClr val="072D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壹</a:t>
              </a:r>
              <a:endPara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52" name="ïṩḻiḍè">
              <a:extLst>
                <a:ext uri="{FF2B5EF4-FFF2-40B4-BE49-F238E27FC236}">
                  <a16:creationId xmlns:a16="http://schemas.microsoft.com/office/drawing/2014/main" id="{51A8F83B-27D9-4B3C-8222-A2551CAD670C}"/>
                </a:ext>
              </a:extLst>
            </p:cNvPr>
            <p:cNvSpPr/>
            <p:nvPr/>
          </p:nvSpPr>
          <p:spPr>
            <a:xfrm>
              <a:off x="6438123" y="3593147"/>
              <a:ext cx="449496" cy="449496"/>
            </a:xfrm>
            <a:prstGeom prst="ellipse">
              <a:avLst/>
            </a:prstGeom>
            <a:solidFill>
              <a:srgbClr val="E2B764"/>
            </a:solidFill>
            <a:ln w="38100">
              <a:solidFill>
                <a:srgbClr val="072D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贰</a:t>
              </a:r>
              <a:endParaRPr lang="en-ID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53" name="iṣľide">
              <a:extLst>
                <a:ext uri="{FF2B5EF4-FFF2-40B4-BE49-F238E27FC236}">
                  <a16:creationId xmlns:a16="http://schemas.microsoft.com/office/drawing/2014/main" id="{187ABD00-4624-47F1-A079-79FF1F389135}"/>
                </a:ext>
              </a:extLst>
            </p:cNvPr>
            <p:cNvSpPr/>
            <p:nvPr/>
          </p:nvSpPr>
          <p:spPr>
            <a:xfrm>
              <a:off x="4562492" y="2054562"/>
              <a:ext cx="449496" cy="449496"/>
            </a:xfrm>
            <a:prstGeom prst="ellipse">
              <a:avLst/>
            </a:prstGeom>
            <a:solidFill>
              <a:srgbClr val="E2B764"/>
            </a:solidFill>
            <a:ln w="38100">
              <a:solidFill>
                <a:srgbClr val="072D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肆</a:t>
              </a:r>
              <a:endParaRPr lang="en-ID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54" name="í$ľiḍe">
              <a:extLst>
                <a:ext uri="{FF2B5EF4-FFF2-40B4-BE49-F238E27FC236}">
                  <a16:creationId xmlns:a16="http://schemas.microsoft.com/office/drawing/2014/main" id="{BAD9BDE5-4811-42DA-884C-5945FE0A0FD9}"/>
                </a:ext>
              </a:extLst>
            </p:cNvPr>
            <p:cNvSpPr/>
            <p:nvPr/>
          </p:nvSpPr>
          <p:spPr>
            <a:xfrm>
              <a:off x="4804091" y="3368399"/>
              <a:ext cx="449496" cy="449496"/>
            </a:xfrm>
            <a:prstGeom prst="ellipse">
              <a:avLst/>
            </a:prstGeom>
            <a:solidFill>
              <a:srgbClr val="E2B764"/>
            </a:solidFill>
            <a:ln w="38100">
              <a:solidFill>
                <a:srgbClr val="072D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+mn-ea"/>
                  <a:sym typeface="+mn-lt"/>
                </a:rPr>
                <a:t>叁</a:t>
              </a:r>
              <a:endParaRPr lang="en-ID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66" name="ïṥļîḑè">
              <a:extLst>
                <a:ext uri="{FF2B5EF4-FFF2-40B4-BE49-F238E27FC236}">
                  <a16:creationId xmlns:a16="http://schemas.microsoft.com/office/drawing/2014/main" id="{7BF2B145-ADB6-4365-9599-9F92CB064DD0}"/>
                </a:ext>
              </a:extLst>
            </p:cNvPr>
            <p:cNvSpPr txBox="1"/>
            <p:nvPr/>
          </p:nvSpPr>
          <p:spPr>
            <a:xfrm>
              <a:off x="3890824" y="1770639"/>
              <a:ext cx="521373" cy="1571837"/>
            </a:xfrm>
            <a:prstGeom prst="rect">
              <a:avLst/>
            </a:prstGeom>
            <a:noFill/>
          </p:spPr>
          <p:txBody>
            <a:bodyPr vert="eaVert"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 dirty="0">
                <a:solidFill>
                  <a:srgbClr val="E2B764"/>
                </a:solidFill>
                <a:cs typeface="+mn-ea"/>
                <a:sym typeface="+mn-lt"/>
              </a:endParaRPr>
            </a:p>
          </p:txBody>
        </p:sp>
        <p:sp>
          <p:nvSpPr>
            <p:cNvPr id="64" name="ïṥļîḑè">
              <a:extLst>
                <a:ext uri="{FF2B5EF4-FFF2-40B4-BE49-F238E27FC236}">
                  <a16:creationId xmlns:a16="http://schemas.microsoft.com/office/drawing/2014/main" id="{43F97885-015C-4448-BE02-625CE6792764}"/>
                </a:ext>
              </a:extLst>
            </p:cNvPr>
            <p:cNvSpPr txBox="1"/>
            <p:nvPr/>
          </p:nvSpPr>
          <p:spPr>
            <a:xfrm>
              <a:off x="4890175" y="3883389"/>
              <a:ext cx="521373" cy="2002445"/>
            </a:xfrm>
            <a:prstGeom prst="rect">
              <a:avLst/>
            </a:prstGeom>
            <a:noFill/>
          </p:spPr>
          <p:txBody>
            <a:bodyPr vert="eaVert"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a typeface="微软简标宋" pitchFamily="2" charset="-122"/>
                  <a:cs typeface="+mn-ea"/>
                  <a:sym typeface="+mn-lt"/>
                </a:rPr>
                <a:t>更新后端数据库</a:t>
              </a:r>
            </a:p>
          </p:txBody>
        </p:sp>
        <p:sp>
          <p:nvSpPr>
            <p:cNvPr id="62" name="ïṥļîḑè">
              <a:extLst>
                <a:ext uri="{FF2B5EF4-FFF2-40B4-BE49-F238E27FC236}">
                  <a16:creationId xmlns:a16="http://schemas.microsoft.com/office/drawing/2014/main" id="{99C376D2-015D-4304-9734-8D129AC104EA}"/>
                </a:ext>
              </a:extLst>
            </p:cNvPr>
            <p:cNvSpPr txBox="1"/>
            <p:nvPr/>
          </p:nvSpPr>
          <p:spPr>
            <a:xfrm>
              <a:off x="7548308" y="3990614"/>
              <a:ext cx="521373" cy="1571837"/>
            </a:xfrm>
            <a:prstGeom prst="rect">
              <a:avLst/>
            </a:prstGeom>
            <a:noFill/>
          </p:spPr>
          <p:txBody>
            <a:bodyPr vert="eaVert"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a typeface="微软简标宋" pitchFamily="2" charset="-122"/>
                  <a:cs typeface="+mn-ea"/>
                  <a:sym typeface="+mn-lt"/>
                </a:rPr>
                <a:t>转换图片格式</a:t>
              </a:r>
              <a:endParaRPr lang="zh-CN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ïṥļîḑè">
              <a:extLst>
                <a:ext uri="{FF2B5EF4-FFF2-40B4-BE49-F238E27FC236}">
                  <a16:creationId xmlns:a16="http://schemas.microsoft.com/office/drawing/2014/main" id="{6FC74B28-64AB-4ED1-8283-90594CA8D330}"/>
                </a:ext>
              </a:extLst>
            </p:cNvPr>
            <p:cNvSpPr txBox="1"/>
            <p:nvPr/>
          </p:nvSpPr>
          <p:spPr>
            <a:xfrm>
              <a:off x="7882918" y="1493391"/>
              <a:ext cx="860645" cy="1571837"/>
            </a:xfrm>
            <a:prstGeom prst="rect">
              <a:avLst/>
            </a:prstGeom>
            <a:noFill/>
          </p:spPr>
          <p:txBody>
            <a:bodyPr vert="eaVert"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a typeface="微软简标宋" pitchFamily="2" charset="-122"/>
                  <a:cs typeface="+mn-ea"/>
                  <a:sym typeface="+mn-lt"/>
                </a:rPr>
                <a:t>获取表单数据</a:t>
              </a:r>
            </a:p>
          </p:txBody>
        </p:sp>
      </p:grpSp>
      <p:sp>
        <p:nvSpPr>
          <p:cNvPr id="83" name="ïṥļîḑè">
            <a:extLst>
              <a:ext uri="{FF2B5EF4-FFF2-40B4-BE49-F238E27FC236}">
                <a16:creationId xmlns:a16="http://schemas.microsoft.com/office/drawing/2014/main" id="{D6EFB6AD-9E26-4708-BB84-E9496F25AFB4}"/>
              </a:ext>
            </a:extLst>
          </p:cNvPr>
          <p:cNvSpPr txBox="1"/>
          <p:nvPr/>
        </p:nvSpPr>
        <p:spPr>
          <a:xfrm>
            <a:off x="3763673" y="1518478"/>
            <a:ext cx="521373" cy="2002445"/>
          </a:xfrm>
          <a:prstGeom prst="rect">
            <a:avLst/>
          </a:prstGeom>
          <a:noFill/>
        </p:spPr>
        <p:txBody>
          <a:bodyPr vert="eaVert"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a typeface="微软简标宋" pitchFamily="2" charset="-122"/>
                <a:cs typeface="+mn-ea"/>
                <a:sym typeface="+mn-lt"/>
              </a:rPr>
              <a:t>呈现详情页面</a:t>
            </a:r>
          </a:p>
        </p:txBody>
      </p:sp>
      <p:sp>
        <p:nvSpPr>
          <p:cNvPr id="84" name="add-user_359657">
            <a:extLst>
              <a:ext uri="{FF2B5EF4-FFF2-40B4-BE49-F238E27FC236}">
                <a16:creationId xmlns:a16="http://schemas.microsoft.com/office/drawing/2014/main" id="{DEDC20CE-940E-4759-AD97-8EE404E2859F}"/>
              </a:ext>
            </a:extLst>
          </p:cNvPr>
          <p:cNvSpPr>
            <a:spLocks noChangeAspect="1"/>
          </p:cNvSpPr>
          <p:nvPr/>
        </p:nvSpPr>
        <p:spPr bwMode="auto">
          <a:xfrm>
            <a:off x="5317200" y="2030558"/>
            <a:ext cx="1217306" cy="953799"/>
          </a:xfrm>
          <a:custGeom>
            <a:avLst/>
            <a:gdLst>
              <a:gd name="connsiteX0" fmla="*/ 192248 w 607639"/>
              <a:gd name="connsiteY0" fmla="*/ 291778 h 476105"/>
              <a:gd name="connsiteX1" fmla="*/ 47795 w 607639"/>
              <a:gd name="connsiteY1" fmla="*/ 430068 h 476105"/>
              <a:gd name="connsiteX2" fmla="*/ 429086 w 607639"/>
              <a:gd name="connsiteY2" fmla="*/ 430068 h 476105"/>
              <a:gd name="connsiteX3" fmla="*/ 284544 w 607639"/>
              <a:gd name="connsiteY3" fmla="*/ 291778 h 476105"/>
              <a:gd name="connsiteX4" fmla="*/ 492198 w 607639"/>
              <a:gd name="connsiteY4" fmla="*/ 130546 h 476105"/>
              <a:gd name="connsiteX5" fmla="*/ 538392 w 607639"/>
              <a:gd name="connsiteY5" fmla="*/ 130546 h 476105"/>
              <a:gd name="connsiteX6" fmla="*/ 538392 w 607639"/>
              <a:gd name="connsiteY6" fmla="*/ 199605 h 476105"/>
              <a:gd name="connsiteX7" fmla="*/ 607639 w 607639"/>
              <a:gd name="connsiteY7" fmla="*/ 199605 h 476105"/>
              <a:gd name="connsiteX8" fmla="*/ 607639 w 607639"/>
              <a:gd name="connsiteY8" fmla="*/ 245733 h 476105"/>
              <a:gd name="connsiteX9" fmla="*/ 538392 w 607639"/>
              <a:gd name="connsiteY9" fmla="*/ 245733 h 476105"/>
              <a:gd name="connsiteX10" fmla="*/ 538392 w 607639"/>
              <a:gd name="connsiteY10" fmla="*/ 314792 h 476105"/>
              <a:gd name="connsiteX11" fmla="*/ 492198 w 607639"/>
              <a:gd name="connsiteY11" fmla="*/ 314792 h 476105"/>
              <a:gd name="connsiteX12" fmla="*/ 492198 w 607639"/>
              <a:gd name="connsiteY12" fmla="*/ 245733 h 476105"/>
              <a:gd name="connsiteX13" fmla="*/ 423040 w 607639"/>
              <a:gd name="connsiteY13" fmla="*/ 245733 h 476105"/>
              <a:gd name="connsiteX14" fmla="*/ 423040 w 607639"/>
              <a:gd name="connsiteY14" fmla="*/ 199605 h 476105"/>
              <a:gd name="connsiteX15" fmla="*/ 492198 w 607639"/>
              <a:gd name="connsiteY15" fmla="*/ 199605 h 476105"/>
              <a:gd name="connsiteX16" fmla="*/ 238440 w 607639"/>
              <a:gd name="connsiteY16" fmla="*/ 46037 h 476105"/>
              <a:gd name="connsiteX17" fmla="*/ 138400 w 607639"/>
              <a:gd name="connsiteY17" fmla="*/ 145844 h 476105"/>
              <a:gd name="connsiteX18" fmla="*/ 238440 w 607639"/>
              <a:gd name="connsiteY18" fmla="*/ 245740 h 476105"/>
              <a:gd name="connsiteX19" fmla="*/ 338391 w 607639"/>
              <a:gd name="connsiteY19" fmla="*/ 145844 h 476105"/>
              <a:gd name="connsiteX20" fmla="*/ 238440 w 607639"/>
              <a:gd name="connsiteY20" fmla="*/ 46037 h 476105"/>
              <a:gd name="connsiteX21" fmla="*/ 238440 w 607639"/>
              <a:gd name="connsiteY21" fmla="*/ 0 h 476105"/>
              <a:gd name="connsiteX22" fmla="*/ 384584 w 607639"/>
              <a:gd name="connsiteY22" fmla="*/ 145844 h 476105"/>
              <a:gd name="connsiteX23" fmla="*/ 336166 w 607639"/>
              <a:gd name="connsiteY23" fmla="*/ 254272 h 476105"/>
              <a:gd name="connsiteX24" fmla="*/ 417783 w 607639"/>
              <a:gd name="connsiteY24" fmla="*/ 306886 h 476105"/>
              <a:gd name="connsiteX25" fmla="*/ 476881 w 607639"/>
              <a:gd name="connsiteY25" fmla="*/ 453086 h 476105"/>
              <a:gd name="connsiteX26" fmla="*/ 476881 w 607639"/>
              <a:gd name="connsiteY26" fmla="*/ 476105 h 476105"/>
              <a:gd name="connsiteX27" fmla="*/ 0 w 607639"/>
              <a:gd name="connsiteY27" fmla="*/ 476105 h 476105"/>
              <a:gd name="connsiteX28" fmla="*/ 0 w 607639"/>
              <a:gd name="connsiteY28" fmla="*/ 453086 h 476105"/>
              <a:gd name="connsiteX29" fmla="*/ 59009 w 607639"/>
              <a:gd name="connsiteY29" fmla="*/ 306886 h 476105"/>
              <a:gd name="connsiteX30" fmla="*/ 140626 w 607639"/>
              <a:gd name="connsiteY30" fmla="*/ 254272 h 476105"/>
              <a:gd name="connsiteX31" fmla="*/ 92297 w 607639"/>
              <a:gd name="connsiteY31" fmla="*/ 145844 h 476105"/>
              <a:gd name="connsiteX32" fmla="*/ 238440 w 607639"/>
              <a:gd name="connsiteY32" fmla="*/ 0 h 47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7639" h="476105">
                <a:moveTo>
                  <a:pt x="192248" y="291778"/>
                </a:moveTo>
                <a:cubicBezTo>
                  <a:pt x="129144" y="291778"/>
                  <a:pt x="59187" y="349547"/>
                  <a:pt x="47795" y="430068"/>
                </a:cubicBezTo>
                <a:lnTo>
                  <a:pt x="429086" y="430068"/>
                </a:lnTo>
                <a:cubicBezTo>
                  <a:pt x="417605" y="349547"/>
                  <a:pt x="347648" y="291778"/>
                  <a:pt x="284544" y="291778"/>
                </a:cubicBezTo>
                <a:close/>
                <a:moveTo>
                  <a:pt x="492198" y="130546"/>
                </a:moveTo>
                <a:lnTo>
                  <a:pt x="538392" y="130546"/>
                </a:lnTo>
                <a:lnTo>
                  <a:pt x="538392" y="199605"/>
                </a:lnTo>
                <a:lnTo>
                  <a:pt x="607639" y="199605"/>
                </a:lnTo>
                <a:lnTo>
                  <a:pt x="607639" y="245733"/>
                </a:lnTo>
                <a:lnTo>
                  <a:pt x="538392" y="245733"/>
                </a:lnTo>
                <a:lnTo>
                  <a:pt x="538392" y="314792"/>
                </a:lnTo>
                <a:lnTo>
                  <a:pt x="492198" y="314792"/>
                </a:lnTo>
                <a:lnTo>
                  <a:pt x="492198" y="245733"/>
                </a:lnTo>
                <a:lnTo>
                  <a:pt x="423040" y="245733"/>
                </a:lnTo>
                <a:lnTo>
                  <a:pt x="423040" y="199605"/>
                </a:lnTo>
                <a:lnTo>
                  <a:pt x="492198" y="199605"/>
                </a:lnTo>
                <a:close/>
                <a:moveTo>
                  <a:pt x="238440" y="46037"/>
                </a:moveTo>
                <a:cubicBezTo>
                  <a:pt x="183258" y="46037"/>
                  <a:pt x="138400" y="90831"/>
                  <a:pt x="138400" y="145844"/>
                </a:cubicBezTo>
                <a:cubicBezTo>
                  <a:pt x="138400" y="200947"/>
                  <a:pt x="183258" y="245740"/>
                  <a:pt x="238440" y="245740"/>
                </a:cubicBezTo>
                <a:cubicBezTo>
                  <a:pt x="293534" y="245740"/>
                  <a:pt x="338391" y="200947"/>
                  <a:pt x="338391" y="145844"/>
                </a:cubicBezTo>
                <a:cubicBezTo>
                  <a:pt x="338391" y="90831"/>
                  <a:pt x="293534" y="46037"/>
                  <a:pt x="238440" y="46037"/>
                </a:cubicBezTo>
                <a:close/>
                <a:moveTo>
                  <a:pt x="238440" y="0"/>
                </a:moveTo>
                <a:cubicBezTo>
                  <a:pt x="318989" y="0"/>
                  <a:pt x="384584" y="65412"/>
                  <a:pt x="384584" y="145844"/>
                </a:cubicBezTo>
                <a:cubicBezTo>
                  <a:pt x="384584" y="188860"/>
                  <a:pt x="365893" y="227521"/>
                  <a:pt x="336166" y="254272"/>
                </a:cubicBezTo>
                <a:cubicBezTo>
                  <a:pt x="365983" y="264049"/>
                  <a:pt x="394286" y="282090"/>
                  <a:pt x="417783" y="306886"/>
                </a:cubicBezTo>
                <a:cubicBezTo>
                  <a:pt x="455876" y="346969"/>
                  <a:pt x="476881" y="398872"/>
                  <a:pt x="476881" y="453086"/>
                </a:cubicBezTo>
                <a:lnTo>
                  <a:pt x="476881" y="476105"/>
                </a:lnTo>
                <a:lnTo>
                  <a:pt x="0" y="476105"/>
                </a:lnTo>
                <a:lnTo>
                  <a:pt x="0" y="453086"/>
                </a:lnTo>
                <a:cubicBezTo>
                  <a:pt x="0" y="398872"/>
                  <a:pt x="21005" y="346969"/>
                  <a:pt x="59009" y="306886"/>
                </a:cubicBezTo>
                <a:cubicBezTo>
                  <a:pt x="82595" y="282090"/>
                  <a:pt x="110898" y="264049"/>
                  <a:pt x="140626" y="254272"/>
                </a:cubicBezTo>
                <a:cubicBezTo>
                  <a:pt x="110987" y="227521"/>
                  <a:pt x="92297" y="188860"/>
                  <a:pt x="92297" y="145844"/>
                </a:cubicBezTo>
                <a:cubicBezTo>
                  <a:pt x="92297" y="65412"/>
                  <a:pt x="157892" y="0"/>
                  <a:pt x="238440" y="0"/>
                </a:cubicBezTo>
                <a:close/>
              </a:path>
            </a:pathLst>
          </a:custGeom>
          <a:solidFill>
            <a:srgbClr val="E2B764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17328620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271975" y="488283"/>
            <a:ext cx="3108133" cy="2820602"/>
            <a:chOff x="4331818" y="1268038"/>
            <a:chExt cx="4762500" cy="4321924"/>
          </a:xfrm>
        </p:grpSpPr>
        <p:sp>
          <p:nvSpPr>
            <p:cNvPr id="10" name="ValueShape1"/>
            <p:cNvSpPr/>
            <p:nvPr/>
          </p:nvSpPr>
          <p:spPr>
            <a:xfrm>
              <a:off x="4331818" y="1268038"/>
              <a:ext cx="2540000" cy="2540000"/>
            </a:xfrm>
            <a:custGeom>
              <a:avLst/>
              <a:gdLst/>
              <a:ahLst/>
              <a:cxnLst/>
              <a:rect l="0" t="0" r="0" b="0"/>
              <a:pathLst>
                <a:path w="2967036" h="2967037">
                  <a:moveTo>
                    <a:pt x="2668551" y="1969018"/>
                  </a:moveTo>
                  <a:cubicBezTo>
                    <a:pt x="2673831" y="1956347"/>
                    <a:pt x="2678054" y="1944733"/>
                    <a:pt x="2683334" y="1932062"/>
                  </a:cubicBezTo>
                  <a:lnTo>
                    <a:pt x="2887120" y="1944733"/>
                  </a:lnTo>
                  <a:cubicBezTo>
                    <a:pt x="2913517" y="1862374"/>
                    <a:pt x="2933578" y="1778959"/>
                    <a:pt x="2945193" y="1694488"/>
                  </a:cubicBezTo>
                  <a:lnTo>
                    <a:pt x="2757245" y="1615297"/>
                  </a:lnTo>
                  <a:cubicBezTo>
                    <a:pt x="2761469" y="1575173"/>
                    <a:pt x="2763581" y="1535049"/>
                    <a:pt x="2763581" y="1494926"/>
                  </a:cubicBezTo>
                  <a:lnTo>
                    <a:pt x="2958920" y="1436852"/>
                  </a:lnTo>
                  <a:cubicBezTo>
                    <a:pt x="2955752" y="1351325"/>
                    <a:pt x="2946249" y="1265799"/>
                    <a:pt x="2928299" y="1181328"/>
                  </a:cubicBezTo>
                  <a:lnTo>
                    <a:pt x="2724513" y="1170769"/>
                  </a:lnTo>
                  <a:cubicBezTo>
                    <a:pt x="2715010" y="1131701"/>
                    <a:pt x="2703395" y="1093689"/>
                    <a:pt x="2689669" y="1055677"/>
                  </a:cubicBezTo>
                  <a:lnTo>
                    <a:pt x="2854387" y="934251"/>
                  </a:lnTo>
                  <a:cubicBezTo>
                    <a:pt x="2822710" y="855059"/>
                    <a:pt x="2784699" y="777980"/>
                    <a:pt x="2738240" y="705124"/>
                  </a:cubicBezTo>
                  <a:lnTo>
                    <a:pt x="2542901" y="765309"/>
                  </a:lnTo>
                  <a:cubicBezTo>
                    <a:pt x="2520727" y="732577"/>
                    <a:pt x="2496442" y="699844"/>
                    <a:pt x="2471101" y="669223"/>
                  </a:cubicBezTo>
                  <a:lnTo>
                    <a:pt x="2585136" y="499226"/>
                  </a:lnTo>
                  <a:cubicBezTo>
                    <a:pt x="2556627" y="467549"/>
                    <a:pt x="2527063" y="436929"/>
                    <a:pt x="2495386" y="407364"/>
                  </a:cubicBezTo>
                  <a:cubicBezTo>
                    <a:pt x="2463710" y="377799"/>
                    <a:pt x="2430977" y="350346"/>
                    <a:pt x="2398245" y="323949"/>
                  </a:cubicBezTo>
                  <a:lnTo>
                    <a:pt x="2235638" y="447488"/>
                  </a:lnTo>
                  <a:cubicBezTo>
                    <a:pt x="2202906" y="424258"/>
                    <a:pt x="2170173" y="402085"/>
                    <a:pt x="2135329" y="382023"/>
                  </a:cubicBezTo>
                  <a:lnTo>
                    <a:pt x="2182844" y="183516"/>
                  </a:lnTo>
                  <a:cubicBezTo>
                    <a:pt x="2106820" y="142337"/>
                    <a:pt x="2027629" y="108548"/>
                    <a:pt x="1946326" y="82151"/>
                  </a:cubicBezTo>
                  <a:lnTo>
                    <a:pt x="1835458" y="254261"/>
                  </a:lnTo>
                  <a:cubicBezTo>
                    <a:pt x="1796390" y="243702"/>
                    <a:pt x="1757322" y="234199"/>
                    <a:pt x="1718255" y="226808"/>
                  </a:cubicBezTo>
                  <a:lnTo>
                    <a:pt x="1695025" y="24078"/>
                  </a:lnTo>
                  <a:cubicBezTo>
                    <a:pt x="1609499" y="11407"/>
                    <a:pt x="1523972" y="7184"/>
                    <a:pt x="1438445" y="9295"/>
                  </a:cubicBezTo>
                  <a:lnTo>
                    <a:pt x="1393042" y="207802"/>
                  </a:lnTo>
                  <a:cubicBezTo>
                    <a:pt x="1352918" y="210969"/>
                    <a:pt x="1312795" y="215193"/>
                    <a:pt x="1273727" y="222584"/>
                  </a:cubicBezTo>
                  <a:lnTo>
                    <a:pt x="1181865" y="38860"/>
                  </a:lnTo>
                  <a:cubicBezTo>
                    <a:pt x="1098450" y="55754"/>
                    <a:pt x="1016091" y="81095"/>
                    <a:pt x="935844" y="112772"/>
                  </a:cubicBezTo>
                  <a:lnTo>
                    <a:pt x="961185" y="315502"/>
                  </a:lnTo>
                  <a:cubicBezTo>
                    <a:pt x="924229" y="331340"/>
                    <a:pt x="889385" y="350346"/>
                    <a:pt x="854541" y="369352"/>
                  </a:cubicBezTo>
                  <a:lnTo>
                    <a:pt x="705661" y="228919"/>
                  </a:lnTo>
                  <a:cubicBezTo>
                    <a:pt x="633861" y="273267"/>
                    <a:pt x="565228" y="325005"/>
                    <a:pt x="499763" y="383079"/>
                  </a:cubicBezTo>
                  <a:lnTo>
                    <a:pt x="592681" y="564691"/>
                  </a:lnTo>
                  <a:cubicBezTo>
                    <a:pt x="564172" y="592144"/>
                    <a:pt x="536719" y="621709"/>
                    <a:pt x="510322" y="652329"/>
                  </a:cubicBezTo>
                  <a:lnTo>
                    <a:pt x="323430" y="571026"/>
                  </a:lnTo>
                  <a:cubicBezTo>
                    <a:pt x="269580" y="639659"/>
                    <a:pt x="222066" y="711459"/>
                    <a:pt x="182998" y="785371"/>
                  </a:cubicBezTo>
                  <a:lnTo>
                    <a:pt x="332933" y="924748"/>
                  </a:lnTo>
                  <a:cubicBezTo>
                    <a:pt x="321319" y="949033"/>
                    <a:pt x="310760" y="973318"/>
                    <a:pt x="300201" y="997604"/>
                  </a:cubicBezTo>
                  <a:cubicBezTo>
                    <a:pt x="294922" y="1010274"/>
                    <a:pt x="290698" y="1021889"/>
                    <a:pt x="285419" y="1034560"/>
                  </a:cubicBezTo>
                  <a:lnTo>
                    <a:pt x="81633" y="1022945"/>
                  </a:lnTo>
                  <a:cubicBezTo>
                    <a:pt x="55236" y="1105304"/>
                    <a:pt x="35174" y="1188719"/>
                    <a:pt x="23559" y="1273190"/>
                  </a:cubicBezTo>
                  <a:lnTo>
                    <a:pt x="211507" y="1352381"/>
                  </a:lnTo>
                  <a:cubicBezTo>
                    <a:pt x="207283" y="1392505"/>
                    <a:pt x="205171" y="1432628"/>
                    <a:pt x="205171" y="1472752"/>
                  </a:cubicBezTo>
                  <a:lnTo>
                    <a:pt x="8777" y="1529770"/>
                  </a:lnTo>
                  <a:cubicBezTo>
                    <a:pt x="11944" y="1615297"/>
                    <a:pt x="21447" y="1700823"/>
                    <a:pt x="39397" y="1785294"/>
                  </a:cubicBezTo>
                  <a:lnTo>
                    <a:pt x="243183" y="1795853"/>
                  </a:lnTo>
                  <a:cubicBezTo>
                    <a:pt x="252686" y="1834921"/>
                    <a:pt x="264301" y="1872932"/>
                    <a:pt x="278027" y="1910944"/>
                  </a:cubicBezTo>
                  <a:lnTo>
                    <a:pt x="113309" y="2032371"/>
                  </a:lnTo>
                  <a:cubicBezTo>
                    <a:pt x="144986" y="2111563"/>
                    <a:pt x="182998" y="2188642"/>
                    <a:pt x="229457" y="2261498"/>
                  </a:cubicBezTo>
                  <a:lnTo>
                    <a:pt x="424795" y="2201313"/>
                  </a:lnTo>
                  <a:cubicBezTo>
                    <a:pt x="446969" y="2234045"/>
                    <a:pt x="471254" y="2266778"/>
                    <a:pt x="496596" y="2297398"/>
                  </a:cubicBezTo>
                  <a:lnTo>
                    <a:pt x="383616" y="2467396"/>
                  </a:lnTo>
                  <a:cubicBezTo>
                    <a:pt x="412125" y="2499072"/>
                    <a:pt x="441690" y="2529693"/>
                    <a:pt x="473366" y="2559258"/>
                  </a:cubicBezTo>
                  <a:cubicBezTo>
                    <a:pt x="505043" y="2588823"/>
                    <a:pt x="537775" y="2616276"/>
                    <a:pt x="570508" y="2642673"/>
                  </a:cubicBezTo>
                  <a:lnTo>
                    <a:pt x="734170" y="2520190"/>
                  </a:lnTo>
                  <a:cubicBezTo>
                    <a:pt x="766902" y="2543420"/>
                    <a:pt x="799635" y="2565593"/>
                    <a:pt x="834479" y="2585655"/>
                  </a:cubicBezTo>
                  <a:lnTo>
                    <a:pt x="786964" y="2784161"/>
                  </a:lnTo>
                  <a:cubicBezTo>
                    <a:pt x="862988" y="2825341"/>
                    <a:pt x="942179" y="2859129"/>
                    <a:pt x="1023482" y="2885526"/>
                  </a:cubicBezTo>
                  <a:lnTo>
                    <a:pt x="1134350" y="2713417"/>
                  </a:lnTo>
                  <a:cubicBezTo>
                    <a:pt x="1173418" y="2723976"/>
                    <a:pt x="1212486" y="2733479"/>
                    <a:pt x="1251553" y="2740870"/>
                  </a:cubicBezTo>
                  <a:lnTo>
                    <a:pt x="1274783" y="2943600"/>
                  </a:lnTo>
                  <a:cubicBezTo>
                    <a:pt x="1360310" y="2956270"/>
                    <a:pt x="1445836" y="2960494"/>
                    <a:pt x="1531363" y="2958382"/>
                  </a:cubicBezTo>
                  <a:lnTo>
                    <a:pt x="1576766" y="2759876"/>
                  </a:lnTo>
                  <a:cubicBezTo>
                    <a:pt x="1616890" y="2756708"/>
                    <a:pt x="1657013" y="2752485"/>
                    <a:pt x="1696081" y="2745093"/>
                  </a:cubicBezTo>
                  <a:lnTo>
                    <a:pt x="1786887" y="2927762"/>
                  </a:lnTo>
                  <a:cubicBezTo>
                    <a:pt x="1870302" y="2910868"/>
                    <a:pt x="1952661" y="2885526"/>
                    <a:pt x="2032908" y="2853850"/>
                  </a:cubicBezTo>
                  <a:lnTo>
                    <a:pt x="2007567" y="2651120"/>
                  </a:lnTo>
                  <a:cubicBezTo>
                    <a:pt x="2044523" y="2635281"/>
                    <a:pt x="2079367" y="2616276"/>
                    <a:pt x="2114212" y="2597270"/>
                  </a:cubicBezTo>
                  <a:lnTo>
                    <a:pt x="2263091" y="2737702"/>
                  </a:lnTo>
                  <a:cubicBezTo>
                    <a:pt x="2334892" y="2693355"/>
                    <a:pt x="2403524" y="2641617"/>
                    <a:pt x="2468989" y="2583543"/>
                  </a:cubicBezTo>
                  <a:lnTo>
                    <a:pt x="2376071" y="2401931"/>
                  </a:lnTo>
                  <a:cubicBezTo>
                    <a:pt x="2404580" y="2374478"/>
                    <a:pt x="2432033" y="2344913"/>
                    <a:pt x="2458430" y="2314292"/>
                  </a:cubicBezTo>
                  <a:lnTo>
                    <a:pt x="2645322" y="2395596"/>
                  </a:lnTo>
                  <a:cubicBezTo>
                    <a:pt x="2699172" y="2326963"/>
                    <a:pt x="2746687" y="2255163"/>
                    <a:pt x="2785754" y="2181251"/>
                  </a:cubicBezTo>
                  <a:lnTo>
                    <a:pt x="2635819" y="2041874"/>
                  </a:lnTo>
                  <a:cubicBezTo>
                    <a:pt x="2647433" y="2018645"/>
                    <a:pt x="2657992" y="1994359"/>
                    <a:pt x="2668551" y="1969018"/>
                  </a:cubicBezTo>
                  <a:close/>
                  <a:moveTo>
                    <a:pt x="1211430" y="2149574"/>
                  </a:moveTo>
                  <a:cubicBezTo>
                    <a:pt x="843982" y="1998583"/>
                    <a:pt x="667649" y="1578341"/>
                    <a:pt x="818641" y="1209837"/>
                  </a:cubicBezTo>
                  <a:cubicBezTo>
                    <a:pt x="969632" y="842389"/>
                    <a:pt x="1389874" y="666056"/>
                    <a:pt x="1758378" y="817047"/>
                  </a:cubicBezTo>
                  <a:cubicBezTo>
                    <a:pt x="2125826" y="968039"/>
                    <a:pt x="2302159" y="1388281"/>
                    <a:pt x="2151168" y="1756785"/>
                  </a:cubicBezTo>
                  <a:cubicBezTo>
                    <a:pt x="2000176" y="2125289"/>
                    <a:pt x="1578878" y="2300566"/>
                    <a:pt x="1211430" y="214957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2B764"/>
                </a:gs>
                <a:gs pos="100000">
                  <a:srgbClr val="072D36"/>
                </a:gs>
                <a:gs pos="56000">
                  <a:srgbClr val="E2B764"/>
                </a:gs>
                <a:gs pos="56000">
                  <a:srgbClr val="072D36"/>
                </a:gs>
              </a:gsLst>
              <a:lin ang="16200000" scaled="1"/>
              <a:tileRect/>
            </a:gradFill>
            <a:ln w="10557" cap="flat">
              <a:solidFill>
                <a:srgbClr val="E2B764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ExtraShape1"/>
            <p:cNvSpPr/>
            <p:nvPr/>
          </p:nvSpPr>
          <p:spPr>
            <a:xfrm>
              <a:off x="4835333" y="1771553"/>
              <a:ext cx="1532970" cy="1532970"/>
            </a:xfrm>
            <a:prstGeom prst="ellipse">
              <a:avLst/>
            </a:prstGeom>
            <a:solidFill>
              <a:srgbClr val="072D36"/>
            </a:solidFill>
            <a:ln>
              <a:solidFill>
                <a:srgbClr val="E2B7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ValueShape2"/>
            <p:cNvSpPr/>
            <p:nvPr/>
          </p:nvSpPr>
          <p:spPr>
            <a:xfrm>
              <a:off x="6871817" y="2173279"/>
              <a:ext cx="2222501" cy="2222501"/>
            </a:xfrm>
            <a:custGeom>
              <a:avLst/>
              <a:gdLst/>
              <a:ahLst/>
              <a:cxnLst/>
              <a:rect l="0" t="0" r="0" b="0"/>
              <a:pathLst>
                <a:path w="2967036" h="2967037">
                  <a:moveTo>
                    <a:pt x="2668551" y="1969018"/>
                  </a:moveTo>
                  <a:cubicBezTo>
                    <a:pt x="2673831" y="1956347"/>
                    <a:pt x="2678054" y="1944733"/>
                    <a:pt x="2683334" y="1932062"/>
                  </a:cubicBezTo>
                  <a:lnTo>
                    <a:pt x="2887120" y="1944733"/>
                  </a:lnTo>
                  <a:cubicBezTo>
                    <a:pt x="2913517" y="1862374"/>
                    <a:pt x="2933578" y="1778959"/>
                    <a:pt x="2945193" y="1694488"/>
                  </a:cubicBezTo>
                  <a:lnTo>
                    <a:pt x="2757245" y="1615297"/>
                  </a:lnTo>
                  <a:cubicBezTo>
                    <a:pt x="2761469" y="1575173"/>
                    <a:pt x="2763581" y="1535049"/>
                    <a:pt x="2763581" y="1494926"/>
                  </a:cubicBezTo>
                  <a:lnTo>
                    <a:pt x="2958920" y="1436852"/>
                  </a:lnTo>
                  <a:cubicBezTo>
                    <a:pt x="2955752" y="1351325"/>
                    <a:pt x="2946249" y="1265799"/>
                    <a:pt x="2928299" y="1181328"/>
                  </a:cubicBezTo>
                  <a:lnTo>
                    <a:pt x="2724513" y="1170769"/>
                  </a:lnTo>
                  <a:cubicBezTo>
                    <a:pt x="2715010" y="1131701"/>
                    <a:pt x="2703395" y="1093689"/>
                    <a:pt x="2689669" y="1055677"/>
                  </a:cubicBezTo>
                  <a:lnTo>
                    <a:pt x="2854387" y="934251"/>
                  </a:lnTo>
                  <a:cubicBezTo>
                    <a:pt x="2822710" y="855059"/>
                    <a:pt x="2784699" y="777980"/>
                    <a:pt x="2738240" y="705124"/>
                  </a:cubicBezTo>
                  <a:lnTo>
                    <a:pt x="2542901" y="765309"/>
                  </a:lnTo>
                  <a:cubicBezTo>
                    <a:pt x="2520727" y="732577"/>
                    <a:pt x="2496442" y="699844"/>
                    <a:pt x="2471101" y="669223"/>
                  </a:cubicBezTo>
                  <a:lnTo>
                    <a:pt x="2585136" y="499226"/>
                  </a:lnTo>
                  <a:cubicBezTo>
                    <a:pt x="2556627" y="467549"/>
                    <a:pt x="2527063" y="436929"/>
                    <a:pt x="2495386" y="407364"/>
                  </a:cubicBezTo>
                  <a:cubicBezTo>
                    <a:pt x="2463710" y="377799"/>
                    <a:pt x="2430977" y="350346"/>
                    <a:pt x="2398245" y="323949"/>
                  </a:cubicBezTo>
                  <a:lnTo>
                    <a:pt x="2235638" y="447488"/>
                  </a:lnTo>
                  <a:cubicBezTo>
                    <a:pt x="2202906" y="424258"/>
                    <a:pt x="2170173" y="402085"/>
                    <a:pt x="2135329" y="382023"/>
                  </a:cubicBezTo>
                  <a:lnTo>
                    <a:pt x="2182844" y="183516"/>
                  </a:lnTo>
                  <a:cubicBezTo>
                    <a:pt x="2106820" y="142337"/>
                    <a:pt x="2027629" y="108548"/>
                    <a:pt x="1946326" y="82151"/>
                  </a:cubicBezTo>
                  <a:lnTo>
                    <a:pt x="1835458" y="254261"/>
                  </a:lnTo>
                  <a:cubicBezTo>
                    <a:pt x="1796390" y="243702"/>
                    <a:pt x="1757322" y="234199"/>
                    <a:pt x="1718255" y="226808"/>
                  </a:cubicBezTo>
                  <a:lnTo>
                    <a:pt x="1695025" y="24078"/>
                  </a:lnTo>
                  <a:cubicBezTo>
                    <a:pt x="1609499" y="11407"/>
                    <a:pt x="1523972" y="7184"/>
                    <a:pt x="1438445" y="9295"/>
                  </a:cubicBezTo>
                  <a:lnTo>
                    <a:pt x="1393042" y="207802"/>
                  </a:lnTo>
                  <a:cubicBezTo>
                    <a:pt x="1352918" y="210969"/>
                    <a:pt x="1312795" y="215193"/>
                    <a:pt x="1273727" y="222584"/>
                  </a:cubicBezTo>
                  <a:lnTo>
                    <a:pt x="1181865" y="38860"/>
                  </a:lnTo>
                  <a:cubicBezTo>
                    <a:pt x="1098450" y="55754"/>
                    <a:pt x="1016091" y="81095"/>
                    <a:pt x="935844" y="112772"/>
                  </a:cubicBezTo>
                  <a:lnTo>
                    <a:pt x="961185" y="315502"/>
                  </a:lnTo>
                  <a:cubicBezTo>
                    <a:pt x="924229" y="331340"/>
                    <a:pt x="889385" y="350346"/>
                    <a:pt x="854541" y="369352"/>
                  </a:cubicBezTo>
                  <a:lnTo>
                    <a:pt x="705661" y="228919"/>
                  </a:lnTo>
                  <a:cubicBezTo>
                    <a:pt x="633861" y="273267"/>
                    <a:pt x="565228" y="325005"/>
                    <a:pt x="499763" y="383079"/>
                  </a:cubicBezTo>
                  <a:lnTo>
                    <a:pt x="592681" y="564691"/>
                  </a:lnTo>
                  <a:cubicBezTo>
                    <a:pt x="564172" y="592144"/>
                    <a:pt x="536719" y="621709"/>
                    <a:pt x="510322" y="652329"/>
                  </a:cubicBezTo>
                  <a:lnTo>
                    <a:pt x="323430" y="571026"/>
                  </a:lnTo>
                  <a:cubicBezTo>
                    <a:pt x="269580" y="639659"/>
                    <a:pt x="222066" y="711459"/>
                    <a:pt x="182998" y="785371"/>
                  </a:cubicBezTo>
                  <a:lnTo>
                    <a:pt x="332933" y="924748"/>
                  </a:lnTo>
                  <a:cubicBezTo>
                    <a:pt x="321319" y="949033"/>
                    <a:pt x="310760" y="973318"/>
                    <a:pt x="300201" y="997604"/>
                  </a:cubicBezTo>
                  <a:cubicBezTo>
                    <a:pt x="294922" y="1010274"/>
                    <a:pt x="290698" y="1021889"/>
                    <a:pt x="285419" y="1034560"/>
                  </a:cubicBezTo>
                  <a:lnTo>
                    <a:pt x="81633" y="1022945"/>
                  </a:lnTo>
                  <a:cubicBezTo>
                    <a:pt x="55236" y="1105304"/>
                    <a:pt x="35174" y="1188719"/>
                    <a:pt x="23559" y="1273190"/>
                  </a:cubicBezTo>
                  <a:lnTo>
                    <a:pt x="211507" y="1352381"/>
                  </a:lnTo>
                  <a:cubicBezTo>
                    <a:pt x="207283" y="1392505"/>
                    <a:pt x="205171" y="1432628"/>
                    <a:pt x="205171" y="1472752"/>
                  </a:cubicBezTo>
                  <a:lnTo>
                    <a:pt x="8777" y="1529770"/>
                  </a:lnTo>
                  <a:cubicBezTo>
                    <a:pt x="11944" y="1615297"/>
                    <a:pt x="21447" y="1700823"/>
                    <a:pt x="39397" y="1785294"/>
                  </a:cubicBezTo>
                  <a:lnTo>
                    <a:pt x="243183" y="1795853"/>
                  </a:lnTo>
                  <a:cubicBezTo>
                    <a:pt x="252686" y="1834921"/>
                    <a:pt x="264301" y="1872932"/>
                    <a:pt x="278027" y="1910944"/>
                  </a:cubicBezTo>
                  <a:lnTo>
                    <a:pt x="113309" y="2032371"/>
                  </a:lnTo>
                  <a:cubicBezTo>
                    <a:pt x="144986" y="2111563"/>
                    <a:pt x="182998" y="2188642"/>
                    <a:pt x="229457" y="2261498"/>
                  </a:cubicBezTo>
                  <a:lnTo>
                    <a:pt x="424795" y="2201313"/>
                  </a:lnTo>
                  <a:cubicBezTo>
                    <a:pt x="446969" y="2234045"/>
                    <a:pt x="471254" y="2266778"/>
                    <a:pt x="496596" y="2297398"/>
                  </a:cubicBezTo>
                  <a:lnTo>
                    <a:pt x="383616" y="2467396"/>
                  </a:lnTo>
                  <a:cubicBezTo>
                    <a:pt x="412125" y="2499072"/>
                    <a:pt x="441690" y="2529693"/>
                    <a:pt x="473366" y="2559258"/>
                  </a:cubicBezTo>
                  <a:cubicBezTo>
                    <a:pt x="505043" y="2588823"/>
                    <a:pt x="537775" y="2616276"/>
                    <a:pt x="570508" y="2642673"/>
                  </a:cubicBezTo>
                  <a:lnTo>
                    <a:pt x="734170" y="2520190"/>
                  </a:lnTo>
                  <a:cubicBezTo>
                    <a:pt x="766902" y="2543420"/>
                    <a:pt x="799635" y="2565593"/>
                    <a:pt x="834479" y="2585655"/>
                  </a:cubicBezTo>
                  <a:lnTo>
                    <a:pt x="786964" y="2784161"/>
                  </a:lnTo>
                  <a:cubicBezTo>
                    <a:pt x="862988" y="2825341"/>
                    <a:pt x="942179" y="2859129"/>
                    <a:pt x="1023482" y="2885526"/>
                  </a:cubicBezTo>
                  <a:lnTo>
                    <a:pt x="1134350" y="2713417"/>
                  </a:lnTo>
                  <a:cubicBezTo>
                    <a:pt x="1173418" y="2723976"/>
                    <a:pt x="1212486" y="2733479"/>
                    <a:pt x="1251553" y="2740870"/>
                  </a:cubicBezTo>
                  <a:lnTo>
                    <a:pt x="1274783" y="2943600"/>
                  </a:lnTo>
                  <a:cubicBezTo>
                    <a:pt x="1360310" y="2956270"/>
                    <a:pt x="1445836" y="2960494"/>
                    <a:pt x="1531363" y="2958382"/>
                  </a:cubicBezTo>
                  <a:lnTo>
                    <a:pt x="1576766" y="2759876"/>
                  </a:lnTo>
                  <a:cubicBezTo>
                    <a:pt x="1616890" y="2756708"/>
                    <a:pt x="1657013" y="2752485"/>
                    <a:pt x="1696081" y="2745093"/>
                  </a:cubicBezTo>
                  <a:lnTo>
                    <a:pt x="1786887" y="2927762"/>
                  </a:lnTo>
                  <a:cubicBezTo>
                    <a:pt x="1870302" y="2910868"/>
                    <a:pt x="1952661" y="2885526"/>
                    <a:pt x="2032908" y="2853850"/>
                  </a:cubicBezTo>
                  <a:lnTo>
                    <a:pt x="2007567" y="2651120"/>
                  </a:lnTo>
                  <a:cubicBezTo>
                    <a:pt x="2044523" y="2635281"/>
                    <a:pt x="2079367" y="2616276"/>
                    <a:pt x="2114212" y="2597270"/>
                  </a:cubicBezTo>
                  <a:lnTo>
                    <a:pt x="2263091" y="2737702"/>
                  </a:lnTo>
                  <a:cubicBezTo>
                    <a:pt x="2334892" y="2693355"/>
                    <a:pt x="2403524" y="2641617"/>
                    <a:pt x="2468989" y="2583543"/>
                  </a:cubicBezTo>
                  <a:lnTo>
                    <a:pt x="2376071" y="2401931"/>
                  </a:lnTo>
                  <a:cubicBezTo>
                    <a:pt x="2404580" y="2374478"/>
                    <a:pt x="2432033" y="2344913"/>
                    <a:pt x="2458430" y="2314292"/>
                  </a:cubicBezTo>
                  <a:lnTo>
                    <a:pt x="2645322" y="2395596"/>
                  </a:lnTo>
                  <a:cubicBezTo>
                    <a:pt x="2699172" y="2326963"/>
                    <a:pt x="2746687" y="2255163"/>
                    <a:pt x="2785754" y="2181251"/>
                  </a:cubicBezTo>
                  <a:lnTo>
                    <a:pt x="2635819" y="2041874"/>
                  </a:lnTo>
                  <a:cubicBezTo>
                    <a:pt x="2647433" y="2018645"/>
                    <a:pt x="2657992" y="1994359"/>
                    <a:pt x="2668551" y="1969018"/>
                  </a:cubicBezTo>
                  <a:close/>
                  <a:moveTo>
                    <a:pt x="1211430" y="2149574"/>
                  </a:moveTo>
                  <a:cubicBezTo>
                    <a:pt x="843982" y="1998583"/>
                    <a:pt x="667649" y="1578341"/>
                    <a:pt x="818641" y="1209837"/>
                  </a:cubicBezTo>
                  <a:cubicBezTo>
                    <a:pt x="969632" y="842389"/>
                    <a:pt x="1389874" y="666056"/>
                    <a:pt x="1758378" y="817047"/>
                  </a:cubicBezTo>
                  <a:cubicBezTo>
                    <a:pt x="2125826" y="968039"/>
                    <a:pt x="2302159" y="1388281"/>
                    <a:pt x="2151168" y="1756785"/>
                  </a:cubicBezTo>
                  <a:cubicBezTo>
                    <a:pt x="2000176" y="2125289"/>
                    <a:pt x="1578878" y="2300566"/>
                    <a:pt x="1211430" y="214957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2B764"/>
                </a:gs>
                <a:gs pos="100000">
                  <a:srgbClr val="072D36"/>
                </a:gs>
                <a:gs pos="56000">
                  <a:srgbClr val="E2B764"/>
                </a:gs>
                <a:gs pos="56000">
                  <a:srgbClr val="072D36"/>
                </a:gs>
              </a:gsLst>
              <a:lin ang="16200000" scaled="1"/>
              <a:tileRect/>
            </a:gradFill>
            <a:ln w="10557" cap="flat">
              <a:solidFill>
                <a:srgbClr val="E2B764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ExtraShape2"/>
            <p:cNvSpPr/>
            <p:nvPr/>
          </p:nvSpPr>
          <p:spPr>
            <a:xfrm>
              <a:off x="7312393" y="2613855"/>
              <a:ext cx="1341349" cy="1341349"/>
            </a:xfrm>
            <a:prstGeom prst="ellipse">
              <a:avLst/>
            </a:prstGeom>
            <a:solidFill>
              <a:srgbClr val="072D36"/>
            </a:solidFill>
            <a:ln>
              <a:solidFill>
                <a:srgbClr val="E2B7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ValueShape3"/>
            <p:cNvSpPr/>
            <p:nvPr/>
          </p:nvSpPr>
          <p:spPr>
            <a:xfrm>
              <a:off x="5457347" y="3808037"/>
              <a:ext cx="1781925" cy="1781925"/>
            </a:xfrm>
            <a:custGeom>
              <a:avLst/>
              <a:gdLst/>
              <a:ahLst/>
              <a:cxnLst/>
              <a:rect l="0" t="0" r="0" b="0"/>
              <a:pathLst>
                <a:path w="2967036" h="2967037">
                  <a:moveTo>
                    <a:pt x="2668551" y="1969018"/>
                  </a:moveTo>
                  <a:cubicBezTo>
                    <a:pt x="2673831" y="1956347"/>
                    <a:pt x="2678054" y="1944733"/>
                    <a:pt x="2683334" y="1932062"/>
                  </a:cubicBezTo>
                  <a:lnTo>
                    <a:pt x="2887120" y="1944733"/>
                  </a:lnTo>
                  <a:cubicBezTo>
                    <a:pt x="2913517" y="1862374"/>
                    <a:pt x="2933578" y="1778959"/>
                    <a:pt x="2945193" y="1694488"/>
                  </a:cubicBezTo>
                  <a:lnTo>
                    <a:pt x="2757245" y="1615297"/>
                  </a:lnTo>
                  <a:cubicBezTo>
                    <a:pt x="2761469" y="1575173"/>
                    <a:pt x="2763581" y="1535049"/>
                    <a:pt x="2763581" y="1494926"/>
                  </a:cubicBezTo>
                  <a:lnTo>
                    <a:pt x="2958920" y="1436852"/>
                  </a:lnTo>
                  <a:cubicBezTo>
                    <a:pt x="2955752" y="1351325"/>
                    <a:pt x="2946249" y="1265799"/>
                    <a:pt x="2928299" y="1181328"/>
                  </a:cubicBezTo>
                  <a:lnTo>
                    <a:pt x="2724513" y="1170769"/>
                  </a:lnTo>
                  <a:cubicBezTo>
                    <a:pt x="2715010" y="1131701"/>
                    <a:pt x="2703395" y="1093689"/>
                    <a:pt x="2689669" y="1055677"/>
                  </a:cubicBezTo>
                  <a:lnTo>
                    <a:pt x="2854387" y="934251"/>
                  </a:lnTo>
                  <a:cubicBezTo>
                    <a:pt x="2822710" y="855059"/>
                    <a:pt x="2784699" y="777980"/>
                    <a:pt x="2738240" y="705124"/>
                  </a:cubicBezTo>
                  <a:lnTo>
                    <a:pt x="2542901" y="765309"/>
                  </a:lnTo>
                  <a:cubicBezTo>
                    <a:pt x="2520727" y="732577"/>
                    <a:pt x="2496442" y="699844"/>
                    <a:pt x="2471101" y="669223"/>
                  </a:cubicBezTo>
                  <a:lnTo>
                    <a:pt x="2585136" y="499226"/>
                  </a:lnTo>
                  <a:cubicBezTo>
                    <a:pt x="2556627" y="467549"/>
                    <a:pt x="2527063" y="436929"/>
                    <a:pt x="2495386" y="407364"/>
                  </a:cubicBezTo>
                  <a:cubicBezTo>
                    <a:pt x="2463710" y="377799"/>
                    <a:pt x="2430977" y="350346"/>
                    <a:pt x="2398245" y="323949"/>
                  </a:cubicBezTo>
                  <a:lnTo>
                    <a:pt x="2235638" y="447488"/>
                  </a:lnTo>
                  <a:cubicBezTo>
                    <a:pt x="2202906" y="424258"/>
                    <a:pt x="2170173" y="402085"/>
                    <a:pt x="2135329" y="382023"/>
                  </a:cubicBezTo>
                  <a:lnTo>
                    <a:pt x="2182844" y="183516"/>
                  </a:lnTo>
                  <a:cubicBezTo>
                    <a:pt x="2106820" y="142337"/>
                    <a:pt x="2027629" y="108548"/>
                    <a:pt x="1946326" y="82151"/>
                  </a:cubicBezTo>
                  <a:lnTo>
                    <a:pt x="1835458" y="254261"/>
                  </a:lnTo>
                  <a:cubicBezTo>
                    <a:pt x="1796390" y="243702"/>
                    <a:pt x="1757322" y="234199"/>
                    <a:pt x="1718255" y="226808"/>
                  </a:cubicBezTo>
                  <a:lnTo>
                    <a:pt x="1695025" y="24078"/>
                  </a:lnTo>
                  <a:cubicBezTo>
                    <a:pt x="1609499" y="11407"/>
                    <a:pt x="1523972" y="7184"/>
                    <a:pt x="1438445" y="9295"/>
                  </a:cubicBezTo>
                  <a:lnTo>
                    <a:pt x="1393042" y="207802"/>
                  </a:lnTo>
                  <a:cubicBezTo>
                    <a:pt x="1352918" y="210969"/>
                    <a:pt x="1312795" y="215193"/>
                    <a:pt x="1273727" y="222584"/>
                  </a:cubicBezTo>
                  <a:lnTo>
                    <a:pt x="1181865" y="38860"/>
                  </a:lnTo>
                  <a:cubicBezTo>
                    <a:pt x="1098450" y="55754"/>
                    <a:pt x="1016091" y="81095"/>
                    <a:pt x="935844" y="112772"/>
                  </a:cubicBezTo>
                  <a:lnTo>
                    <a:pt x="961185" y="315502"/>
                  </a:lnTo>
                  <a:cubicBezTo>
                    <a:pt x="924229" y="331340"/>
                    <a:pt x="889385" y="350346"/>
                    <a:pt x="854541" y="369352"/>
                  </a:cubicBezTo>
                  <a:lnTo>
                    <a:pt x="705661" y="228919"/>
                  </a:lnTo>
                  <a:cubicBezTo>
                    <a:pt x="633861" y="273267"/>
                    <a:pt x="565228" y="325005"/>
                    <a:pt x="499763" y="383079"/>
                  </a:cubicBezTo>
                  <a:lnTo>
                    <a:pt x="592681" y="564691"/>
                  </a:lnTo>
                  <a:cubicBezTo>
                    <a:pt x="564172" y="592144"/>
                    <a:pt x="536719" y="621709"/>
                    <a:pt x="510322" y="652329"/>
                  </a:cubicBezTo>
                  <a:lnTo>
                    <a:pt x="323430" y="571026"/>
                  </a:lnTo>
                  <a:cubicBezTo>
                    <a:pt x="269580" y="639659"/>
                    <a:pt x="222066" y="711459"/>
                    <a:pt x="182998" y="785371"/>
                  </a:cubicBezTo>
                  <a:lnTo>
                    <a:pt x="332933" y="924748"/>
                  </a:lnTo>
                  <a:cubicBezTo>
                    <a:pt x="321319" y="949033"/>
                    <a:pt x="310760" y="973318"/>
                    <a:pt x="300201" y="997604"/>
                  </a:cubicBezTo>
                  <a:cubicBezTo>
                    <a:pt x="294922" y="1010274"/>
                    <a:pt x="290698" y="1021889"/>
                    <a:pt x="285419" y="1034560"/>
                  </a:cubicBezTo>
                  <a:lnTo>
                    <a:pt x="81633" y="1022945"/>
                  </a:lnTo>
                  <a:cubicBezTo>
                    <a:pt x="55236" y="1105304"/>
                    <a:pt x="35174" y="1188719"/>
                    <a:pt x="23559" y="1273190"/>
                  </a:cubicBezTo>
                  <a:lnTo>
                    <a:pt x="211507" y="1352381"/>
                  </a:lnTo>
                  <a:cubicBezTo>
                    <a:pt x="207283" y="1392505"/>
                    <a:pt x="205171" y="1432628"/>
                    <a:pt x="205171" y="1472752"/>
                  </a:cubicBezTo>
                  <a:lnTo>
                    <a:pt x="8777" y="1529770"/>
                  </a:lnTo>
                  <a:cubicBezTo>
                    <a:pt x="11944" y="1615297"/>
                    <a:pt x="21447" y="1700823"/>
                    <a:pt x="39397" y="1785294"/>
                  </a:cubicBezTo>
                  <a:lnTo>
                    <a:pt x="243183" y="1795853"/>
                  </a:lnTo>
                  <a:cubicBezTo>
                    <a:pt x="252686" y="1834921"/>
                    <a:pt x="264301" y="1872932"/>
                    <a:pt x="278027" y="1910944"/>
                  </a:cubicBezTo>
                  <a:lnTo>
                    <a:pt x="113309" y="2032371"/>
                  </a:lnTo>
                  <a:cubicBezTo>
                    <a:pt x="144986" y="2111563"/>
                    <a:pt x="182998" y="2188642"/>
                    <a:pt x="229457" y="2261498"/>
                  </a:cubicBezTo>
                  <a:lnTo>
                    <a:pt x="424795" y="2201313"/>
                  </a:lnTo>
                  <a:cubicBezTo>
                    <a:pt x="446969" y="2234045"/>
                    <a:pt x="471254" y="2266778"/>
                    <a:pt x="496596" y="2297398"/>
                  </a:cubicBezTo>
                  <a:lnTo>
                    <a:pt x="383616" y="2467396"/>
                  </a:lnTo>
                  <a:cubicBezTo>
                    <a:pt x="412125" y="2499072"/>
                    <a:pt x="441690" y="2529693"/>
                    <a:pt x="473366" y="2559258"/>
                  </a:cubicBezTo>
                  <a:cubicBezTo>
                    <a:pt x="505043" y="2588823"/>
                    <a:pt x="537775" y="2616276"/>
                    <a:pt x="570508" y="2642673"/>
                  </a:cubicBezTo>
                  <a:lnTo>
                    <a:pt x="734170" y="2520190"/>
                  </a:lnTo>
                  <a:cubicBezTo>
                    <a:pt x="766902" y="2543420"/>
                    <a:pt x="799635" y="2565593"/>
                    <a:pt x="834479" y="2585655"/>
                  </a:cubicBezTo>
                  <a:lnTo>
                    <a:pt x="786964" y="2784161"/>
                  </a:lnTo>
                  <a:cubicBezTo>
                    <a:pt x="862988" y="2825341"/>
                    <a:pt x="942179" y="2859129"/>
                    <a:pt x="1023482" y="2885526"/>
                  </a:cubicBezTo>
                  <a:lnTo>
                    <a:pt x="1134350" y="2713417"/>
                  </a:lnTo>
                  <a:cubicBezTo>
                    <a:pt x="1173418" y="2723976"/>
                    <a:pt x="1212486" y="2733479"/>
                    <a:pt x="1251553" y="2740870"/>
                  </a:cubicBezTo>
                  <a:lnTo>
                    <a:pt x="1274783" y="2943600"/>
                  </a:lnTo>
                  <a:cubicBezTo>
                    <a:pt x="1360310" y="2956270"/>
                    <a:pt x="1445836" y="2960494"/>
                    <a:pt x="1531363" y="2958382"/>
                  </a:cubicBezTo>
                  <a:lnTo>
                    <a:pt x="1576766" y="2759876"/>
                  </a:lnTo>
                  <a:cubicBezTo>
                    <a:pt x="1616890" y="2756708"/>
                    <a:pt x="1657013" y="2752485"/>
                    <a:pt x="1696081" y="2745093"/>
                  </a:cubicBezTo>
                  <a:lnTo>
                    <a:pt x="1786887" y="2927762"/>
                  </a:lnTo>
                  <a:cubicBezTo>
                    <a:pt x="1870302" y="2910868"/>
                    <a:pt x="1952661" y="2885526"/>
                    <a:pt x="2032908" y="2853850"/>
                  </a:cubicBezTo>
                  <a:lnTo>
                    <a:pt x="2007567" y="2651120"/>
                  </a:lnTo>
                  <a:cubicBezTo>
                    <a:pt x="2044523" y="2635281"/>
                    <a:pt x="2079367" y="2616276"/>
                    <a:pt x="2114212" y="2597270"/>
                  </a:cubicBezTo>
                  <a:lnTo>
                    <a:pt x="2263091" y="2737702"/>
                  </a:lnTo>
                  <a:cubicBezTo>
                    <a:pt x="2334892" y="2693355"/>
                    <a:pt x="2403524" y="2641617"/>
                    <a:pt x="2468989" y="2583543"/>
                  </a:cubicBezTo>
                  <a:lnTo>
                    <a:pt x="2376071" y="2401931"/>
                  </a:lnTo>
                  <a:cubicBezTo>
                    <a:pt x="2404580" y="2374478"/>
                    <a:pt x="2432033" y="2344913"/>
                    <a:pt x="2458430" y="2314292"/>
                  </a:cubicBezTo>
                  <a:lnTo>
                    <a:pt x="2645322" y="2395596"/>
                  </a:lnTo>
                  <a:cubicBezTo>
                    <a:pt x="2699172" y="2326963"/>
                    <a:pt x="2746687" y="2255163"/>
                    <a:pt x="2785754" y="2181251"/>
                  </a:cubicBezTo>
                  <a:lnTo>
                    <a:pt x="2635819" y="2041874"/>
                  </a:lnTo>
                  <a:cubicBezTo>
                    <a:pt x="2647433" y="2018645"/>
                    <a:pt x="2657992" y="1994359"/>
                    <a:pt x="2668551" y="1969018"/>
                  </a:cubicBezTo>
                  <a:close/>
                  <a:moveTo>
                    <a:pt x="1211430" y="2149574"/>
                  </a:moveTo>
                  <a:cubicBezTo>
                    <a:pt x="843982" y="1998583"/>
                    <a:pt x="667649" y="1578341"/>
                    <a:pt x="818641" y="1209837"/>
                  </a:cubicBezTo>
                  <a:cubicBezTo>
                    <a:pt x="969632" y="842389"/>
                    <a:pt x="1389874" y="666056"/>
                    <a:pt x="1758378" y="817047"/>
                  </a:cubicBezTo>
                  <a:cubicBezTo>
                    <a:pt x="2125826" y="968039"/>
                    <a:pt x="2302159" y="1388281"/>
                    <a:pt x="2151168" y="1756785"/>
                  </a:cubicBezTo>
                  <a:cubicBezTo>
                    <a:pt x="2000176" y="2125289"/>
                    <a:pt x="1578878" y="2300566"/>
                    <a:pt x="1211430" y="214957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2B764"/>
                </a:gs>
                <a:gs pos="100000">
                  <a:srgbClr val="072D36"/>
                </a:gs>
                <a:gs pos="56000">
                  <a:srgbClr val="E2B764"/>
                </a:gs>
                <a:gs pos="56000">
                  <a:srgbClr val="072D36"/>
                </a:gs>
              </a:gsLst>
              <a:lin ang="16200000" scaled="1"/>
              <a:tileRect/>
            </a:gradFill>
            <a:ln w="10557" cap="flat">
              <a:solidFill>
                <a:srgbClr val="E2B764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ExtraShape3"/>
            <p:cNvSpPr/>
            <p:nvPr/>
          </p:nvSpPr>
          <p:spPr>
            <a:xfrm>
              <a:off x="5810585" y="4161275"/>
              <a:ext cx="1075448" cy="1075448"/>
            </a:xfrm>
            <a:prstGeom prst="ellipse">
              <a:avLst/>
            </a:prstGeom>
            <a:solidFill>
              <a:srgbClr val="072D36"/>
            </a:solidFill>
            <a:ln>
              <a:solidFill>
                <a:srgbClr val="E2B7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矩形 24"/>
          <p:cNvSpPr/>
          <p:nvPr/>
        </p:nvSpPr>
        <p:spPr>
          <a:xfrm>
            <a:off x="247332" y="4715023"/>
            <a:ext cx="11697335" cy="195521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思源宋体 ExtraLight" panose="02020200000000000000" pitchFamily="18" charset="-122"/>
                <a:ea typeface="微软简标宋" pitchFamily="2" charset="-122"/>
              </a:rPr>
              <a:t>工具：</a:t>
            </a:r>
            <a:r>
              <a:rPr lang="en-US" altLang="zh-CN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思源宋体 ExtraLight" panose="02020200000000000000" pitchFamily="18" charset="-122"/>
                <a:ea typeface="微软简标宋" pitchFamily="2" charset="-122"/>
              </a:rPr>
              <a:t>echarts.js</a:t>
            </a:r>
            <a:r>
              <a:rPr lang="zh-CN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思源宋体 ExtraLight" panose="02020200000000000000" pitchFamily="18" charset="-122"/>
                <a:ea typeface="微软简标宋" pitchFamily="2" charset="-122"/>
              </a:rPr>
              <a:t>和百度地图</a:t>
            </a:r>
            <a:r>
              <a:rPr lang="en-US" altLang="zh-CN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思源宋体 ExtraLight" panose="02020200000000000000" pitchFamily="18" charset="-122"/>
                <a:ea typeface="微软简标宋" pitchFamily="2" charset="-122"/>
              </a:rPr>
              <a:t>API</a:t>
            </a:r>
          </a:p>
          <a:p>
            <a:pPr fontAlgn="auto">
              <a:lnSpc>
                <a:spcPct val="150000"/>
              </a:lnSpc>
            </a:pPr>
            <a:r>
              <a:rPr lang="zh-CN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思源宋体 ExtraLight" panose="02020200000000000000" pitchFamily="18" charset="-122"/>
                <a:ea typeface="微软简标宋" pitchFamily="2" charset="-122"/>
              </a:rPr>
              <a:t>实现方式：对地图上的目标散点进行标注，设置样式、内容和</a:t>
            </a:r>
            <a:r>
              <a:rPr lang="en-US" altLang="zh-CN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思源宋体 ExtraLight" panose="02020200000000000000" pitchFamily="18" charset="-122"/>
                <a:ea typeface="微软简标宋" pitchFamily="2" charset="-122"/>
              </a:rPr>
              <a:t>url</a:t>
            </a:r>
            <a:r>
              <a:rPr lang="zh-CN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思源宋体 ExtraLight" panose="02020200000000000000" pitchFamily="18" charset="-122"/>
                <a:ea typeface="微软简标宋" pitchFamily="2" charset="-122"/>
              </a:rPr>
              <a:t>，实现散</a:t>
            </a:r>
            <a:r>
              <a:rPr lang="en-US" altLang="zh-CN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思源宋体 ExtraLight" panose="02020200000000000000" pitchFamily="18" charset="-122"/>
                <a:ea typeface="微软简标宋" pitchFamily="2" charset="-122"/>
              </a:rPr>
              <a:t>		</a:t>
            </a:r>
            <a:r>
              <a:rPr lang="zh-CN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思源宋体 ExtraLight" panose="02020200000000000000" pitchFamily="18" charset="-122"/>
                <a:ea typeface="微软简标宋" pitchFamily="2" charset="-122"/>
              </a:rPr>
              <a:t>点图效果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047893" y="3930619"/>
            <a:ext cx="3782060" cy="76835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vert="horz" wrap="square" rtlCol="0">
            <a:spAutoFit/>
          </a:bodyPr>
          <a:lstStyle/>
          <a:p>
            <a:pPr algn="ctr">
              <a:tabLst>
                <a:tab pos="1968500" algn="l"/>
              </a:tabLst>
            </a:pPr>
            <a:r>
              <a:rPr lang="zh-CN" altLang="en-US" sz="4400" dirty="0">
                <a:solidFill>
                  <a:srgbClr val="E2B76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造字工房言宋体（非商用）" pitchFamily="2" charset="-122"/>
                <a:ea typeface="造字工房言宋体（非商用）" pitchFamily="2" charset="-122"/>
              </a:rPr>
              <a:t>妖怪分布图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56" y="312267"/>
            <a:ext cx="7062470" cy="42843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64089AA-82B9-484E-9195-5961759F1DA0}"/>
              </a:ext>
            </a:extLst>
          </p:cNvPr>
          <p:cNvSpPr txBox="1"/>
          <p:nvPr/>
        </p:nvSpPr>
        <p:spPr>
          <a:xfrm>
            <a:off x="10156711" y="160090"/>
            <a:ext cx="1849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潮字社小石繁" panose="02010604000000000000" pitchFamily="2" charset="-120"/>
                <a:ea typeface="潮字社小石繁" panose="02010604000000000000" pitchFamily="2" charset="-120"/>
                <a:hlinkClick r:id="rId4" action="ppaction://hlinkfile"/>
              </a:rPr>
              <a:t>地图展示</a:t>
            </a:r>
            <a:endParaRPr lang="zh-CN" altLang="en-US" sz="3200" dirty="0">
              <a:latin typeface="潮字社小石繁" panose="02010604000000000000" pitchFamily="2" charset="-120"/>
              <a:ea typeface="潮字社小石繁" panose="02010604000000000000" pitchFamily="2" charset="-120"/>
            </a:endParaRPr>
          </a:p>
        </p:txBody>
      </p:sp>
    </p:spTree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B4D9052-DD5C-4995-B4CA-0AD3B7D22194}"/>
              </a:ext>
            </a:extLst>
          </p:cNvPr>
          <p:cNvSpPr txBox="1"/>
          <p:nvPr/>
        </p:nvSpPr>
        <p:spPr>
          <a:xfrm>
            <a:off x="294036" y="-114801"/>
            <a:ext cx="465608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0" dirty="0">
                <a:solidFill>
                  <a:srgbClr val="E2B764">
                    <a:alpha val="7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潮字社小石繁" panose="02010604000000000000" pitchFamily="2" charset="-120"/>
                <a:ea typeface="潮字社小石繁" panose="02010604000000000000" pitchFamily="2" charset="-120"/>
              </a:rPr>
              <a:t>肆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FB2B76A-C8D0-4D58-9BBE-ABF7E7CB1044}"/>
              </a:ext>
            </a:extLst>
          </p:cNvPr>
          <p:cNvGrpSpPr/>
          <p:nvPr/>
        </p:nvGrpSpPr>
        <p:grpSpPr>
          <a:xfrm>
            <a:off x="5781821" y="875222"/>
            <a:ext cx="5848757" cy="5336888"/>
            <a:chOff x="5141741" y="875222"/>
            <a:chExt cx="5848757" cy="5336888"/>
          </a:xfrm>
        </p:grpSpPr>
        <p:sp>
          <p:nvSpPr>
            <p:cNvPr id="11" name="矩形: 剪去对角 10">
              <a:extLst>
                <a:ext uri="{FF2B5EF4-FFF2-40B4-BE49-F238E27FC236}">
                  <a16:creationId xmlns:a16="http://schemas.microsoft.com/office/drawing/2014/main" id="{EFE7778D-70ED-458C-907B-82B353D9FCED}"/>
                </a:ext>
              </a:extLst>
            </p:cNvPr>
            <p:cNvSpPr/>
            <p:nvPr/>
          </p:nvSpPr>
          <p:spPr>
            <a:xfrm>
              <a:off x="5141741" y="992588"/>
              <a:ext cx="1908517" cy="4477250"/>
            </a:xfrm>
            <a:prstGeom prst="snip2DiagRect">
              <a:avLst>
                <a:gd name="adj1" fmla="val 0"/>
                <a:gd name="adj2" fmla="val 38760"/>
              </a:avLst>
            </a:prstGeom>
            <a:solidFill>
              <a:srgbClr val="072D36"/>
            </a:solidFill>
            <a:ln w="63500">
              <a:solidFill>
                <a:srgbClr val="E2B764"/>
              </a:solidFill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片包含 动物, 鸟, 水鸟&#10;&#10;描述已自动生成">
              <a:extLst>
                <a:ext uri="{FF2B5EF4-FFF2-40B4-BE49-F238E27FC236}">
                  <a16:creationId xmlns:a16="http://schemas.microsoft.com/office/drawing/2014/main" id="{BEFC5473-9547-4AAA-8D9C-5D31E2644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96756" y="875222"/>
              <a:ext cx="3693742" cy="27289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图片 12" descr="图片包含 动物, 鸟, 水鸟&#10;&#10;描述已自动生成">
              <a:extLst>
                <a:ext uri="{FF2B5EF4-FFF2-40B4-BE49-F238E27FC236}">
                  <a16:creationId xmlns:a16="http://schemas.microsoft.com/office/drawing/2014/main" id="{2FB395A1-3F52-4AD6-957D-6577639A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1934" y="4190275"/>
              <a:ext cx="2736647" cy="202183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6086865-9FEC-4640-8D2A-8959D86B948F}"/>
                </a:ext>
              </a:extLst>
            </p:cNvPr>
            <p:cNvSpPr txBox="1"/>
            <p:nvPr/>
          </p:nvSpPr>
          <p:spPr>
            <a:xfrm>
              <a:off x="5223021" y="992588"/>
              <a:ext cx="1545775" cy="415498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tabLst>
                  <a:tab pos="1968500" algn="l"/>
                </a:tabLst>
              </a:pPr>
              <a:r>
                <a:rPr lang="zh-CN" altLang="en-US" sz="6600" dirty="0">
                  <a:solidFill>
                    <a:srgbClr val="E2B76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潮字社小石繁" panose="02010604000000000000" pitchFamily="2" charset="-120"/>
                  <a:ea typeface="潮字社小石繁" panose="02010604000000000000" pitchFamily="2" charset="-120"/>
                </a:rPr>
                <a:t>小组分工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819410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92C278C4-CF34-439B-BDF8-1CE9D7D73C0C}"/>
              </a:ext>
            </a:extLst>
          </p:cNvPr>
          <p:cNvGrpSpPr/>
          <p:nvPr/>
        </p:nvGrpSpPr>
        <p:grpSpPr>
          <a:xfrm>
            <a:off x="6607416" y="1293073"/>
            <a:ext cx="1659429" cy="4283732"/>
            <a:chOff x="1431393" y="1292422"/>
            <a:chExt cx="1659429" cy="4283732"/>
          </a:xfrm>
        </p:grpSpPr>
        <p:sp>
          <p:nvSpPr>
            <p:cNvPr id="32" name="矩形: 剪去对角 31">
              <a:extLst>
                <a:ext uri="{FF2B5EF4-FFF2-40B4-BE49-F238E27FC236}">
                  <a16:creationId xmlns:a16="http://schemas.microsoft.com/office/drawing/2014/main" id="{3DABEC49-483D-49E2-8530-F4AA61A21243}"/>
                </a:ext>
              </a:extLst>
            </p:cNvPr>
            <p:cNvSpPr/>
            <p:nvPr/>
          </p:nvSpPr>
          <p:spPr>
            <a:xfrm>
              <a:off x="1431393" y="1834862"/>
              <a:ext cx="1659429" cy="3741292"/>
            </a:xfrm>
            <a:prstGeom prst="snip2DiagRect">
              <a:avLst>
                <a:gd name="adj1" fmla="val 0"/>
                <a:gd name="adj2" fmla="val 23956"/>
              </a:avLst>
            </a:prstGeom>
            <a:solidFill>
              <a:srgbClr val="072D36"/>
            </a:solidFill>
            <a:ln w="38100">
              <a:solidFill>
                <a:srgbClr val="E2B7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8C80917-461C-405F-A63C-44B5BC1CC5CD}"/>
                </a:ext>
              </a:extLst>
            </p:cNvPr>
            <p:cNvSpPr/>
            <p:nvPr/>
          </p:nvSpPr>
          <p:spPr>
            <a:xfrm>
              <a:off x="1716522" y="1407495"/>
              <a:ext cx="808257" cy="808257"/>
            </a:xfrm>
            <a:prstGeom prst="ellipse">
              <a:avLst/>
            </a:prstGeom>
            <a:solidFill>
              <a:srgbClr val="072D36"/>
            </a:solidFill>
            <a:ln w="38100">
              <a:solidFill>
                <a:srgbClr val="E2B7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39D6726-989C-45A7-B25B-1C8033EF776D}"/>
                </a:ext>
              </a:extLst>
            </p:cNvPr>
            <p:cNvSpPr txBox="1"/>
            <p:nvPr/>
          </p:nvSpPr>
          <p:spPr>
            <a:xfrm>
              <a:off x="1682068" y="1292422"/>
              <a:ext cx="877163" cy="92333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rgbClr val="E2B76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50号-白鸽天行体" panose="00000500000000000000" pitchFamily="2" charset="-122"/>
                  <a:ea typeface="字魂50号-白鸽天行体" panose="00000500000000000000" pitchFamily="2" charset="-122"/>
                </a:rPr>
                <a:t>叁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60FF379-7C85-4C2A-8F40-675D29D7FFD8}"/>
              </a:ext>
            </a:extLst>
          </p:cNvPr>
          <p:cNvGrpSpPr/>
          <p:nvPr/>
        </p:nvGrpSpPr>
        <p:grpSpPr>
          <a:xfrm>
            <a:off x="9651091" y="1491107"/>
            <a:ext cx="2540909" cy="3875785"/>
            <a:chOff x="1846590" y="1581585"/>
            <a:chExt cx="2540909" cy="3875785"/>
          </a:xfrm>
        </p:grpSpPr>
        <p:sp>
          <p:nvSpPr>
            <p:cNvPr id="3" name="矩形: 剪去对角 2">
              <a:extLst>
                <a:ext uri="{FF2B5EF4-FFF2-40B4-BE49-F238E27FC236}">
                  <a16:creationId xmlns:a16="http://schemas.microsoft.com/office/drawing/2014/main" id="{D8357FF8-C997-4B8E-8EAB-3053CE1B840A}"/>
                </a:ext>
              </a:extLst>
            </p:cNvPr>
            <p:cNvSpPr/>
            <p:nvPr/>
          </p:nvSpPr>
          <p:spPr>
            <a:xfrm>
              <a:off x="1846590" y="1581585"/>
              <a:ext cx="1244954" cy="3875785"/>
            </a:xfrm>
            <a:prstGeom prst="snip2DiagRect">
              <a:avLst>
                <a:gd name="adj1" fmla="val 0"/>
                <a:gd name="adj2" fmla="val 38760"/>
              </a:avLst>
            </a:prstGeom>
            <a:solidFill>
              <a:srgbClr val="072D36"/>
            </a:solidFill>
            <a:ln w="63500">
              <a:solidFill>
                <a:srgbClr val="E2B764"/>
              </a:solidFill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7A20930-234B-456F-BECF-A6F2576CE182}"/>
                </a:ext>
              </a:extLst>
            </p:cNvPr>
            <p:cNvSpPr txBox="1"/>
            <p:nvPr/>
          </p:nvSpPr>
          <p:spPr>
            <a:xfrm>
              <a:off x="2017021" y="1995983"/>
              <a:ext cx="800219" cy="3046988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rgbClr val="E2B76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造字工房言宋体（非商用）" pitchFamily="2" charset="-122"/>
                  <a:ea typeface="造字工房言宋体（非商用）" pitchFamily="2" charset="-122"/>
                </a:rPr>
                <a:t>小</a:t>
              </a:r>
              <a:endParaRPr lang="en-US" altLang="zh-CN" sz="4800" dirty="0">
                <a:solidFill>
                  <a:srgbClr val="E2B76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造字工房言宋体（非商用）" pitchFamily="2" charset="-122"/>
                <a:ea typeface="造字工房言宋体（非商用）" pitchFamily="2" charset="-122"/>
              </a:endParaRPr>
            </a:p>
            <a:p>
              <a:r>
                <a:rPr lang="zh-CN" altLang="en-US" sz="4800" dirty="0">
                  <a:solidFill>
                    <a:srgbClr val="E2B76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造字工房言宋体（非商用）" pitchFamily="2" charset="-122"/>
                  <a:ea typeface="造字工房言宋体（非商用）" pitchFamily="2" charset="-122"/>
                </a:rPr>
                <a:t>组</a:t>
              </a:r>
              <a:endParaRPr lang="en-US" altLang="zh-CN" sz="4800" dirty="0">
                <a:solidFill>
                  <a:srgbClr val="E2B76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造字工房言宋体（非商用）" pitchFamily="2" charset="-122"/>
                <a:ea typeface="造字工房言宋体（非商用）" pitchFamily="2" charset="-122"/>
              </a:endParaRPr>
            </a:p>
            <a:p>
              <a:r>
                <a:rPr lang="zh-CN" altLang="en-US" sz="4800" dirty="0">
                  <a:solidFill>
                    <a:srgbClr val="E2B76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造字工房言宋体（非商用）" pitchFamily="2" charset="-122"/>
                  <a:ea typeface="造字工房言宋体（非商用）" pitchFamily="2" charset="-122"/>
                </a:rPr>
                <a:t>分</a:t>
              </a:r>
              <a:endParaRPr lang="en-US" altLang="zh-CN" sz="4800" dirty="0">
                <a:solidFill>
                  <a:srgbClr val="E2B76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造字工房言宋体（非商用）" pitchFamily="2" charset="-122"/>
                <a:ea typeface="造字工房言宋体（非商用）" pitchFamily="2" charset="-122"/>
              </a:endParaRPr>
            </a:p>
            <a:p>
              <a:r>
                <a:rPr lang="zh-CN" altLang="en-US" sz="4800" dirty="0">
                  <a:solidFill>
                    <a:srgbClr val="E2B76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造字工房言宋体（非商用）" pitchFamily="2" charset="-122"/>
                  <a:ea typeface="造字工房言宋体（非商用）" pitchFamily="2" charset="-122"/>
                </a:rPr>
                <a:t>工</a:t>
              </a:r>
            </a:p>
          </p:txBody>
        </p:sp>
        <p:pic>
          <p:nvPicPr>
            <p:cNvPr id="8" name="图片 7" descr="图片包含 动物, 鸟, 水鸟&#10;&#10;描述已自动生成">
              <a:extLst>
                <a:ext uri="{FF2B5EF4-FFF2-40B4-BE49-F238E27FC236}">
                  <a16:creationId xmlns:a16="http://schemas.microsoft.com/office/drawing/2014/main" id="{59B7512D-0043-4115-BD0F-C1F63DECC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131" y="3226334"/>
              <a:ext cx="1970368" cy="145570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3A5FF39-F3C8-422B-9C09-3148EBF1446D}"/>
              </a:ext>
            </a:extLst>
          </p:cNvPr>
          <p:cNvGrpSpPr/>
          <p:nvPr/>
        </p:nvGrpSpPr>
        <p:grpSpPr>
          <a:xfrm>
            <a:off x="1909149" y="1292422"/>
            <a:ext cx="1659429" cy="4283732"/>
            <a:chOff x="1431393" y="1292422"/>
            <a:chExt cx="1659429" cy="428373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5333DE2-AF93-4A14-AC6A-AED464421024}"/>
                </a:ext>
              </a:extLst>
            </p:cNvPr>
            <p:cNvGrpSpPr/>
            <p:nvPr/>
          </p:nvGrpSpPr>
          <p:grpSpPr>
            <a:xfrm>
              <a:off x="1431393" y="1292422"/>
              <a:ext cx="1659429" cy="4283732"/>
              <a:chOff x="1431393" y="1292422"/>
              <a:chExt cx="1659429" cy="4283732"/>
            </a:xfrm>
          </p:grpSpPr>
          <p:sp>
            <p:nvSpPr>
              <p:cNvPr id="9" name="矩形: 剪去对角 8">
                <a:extLst>
                  <a:ext uri="{FF2B5EF4-FFF2-40B4-BE49-F238E27FC236}">
                    <a16:creationId xmlns:a16="http://schemas.microsoft.com/office/drawing/2014/main" id="{089239E7-91D6-4508-8742-7662AA2798B5}"/>
                  </a:ext>
                </a:extLst>
              </p:cNvPr>
              <p:cNvSpPr/>
              <p:nvPr/>
            </p:nvSpPr>
            <p:spPr>
              <a:xfrm>
                <a:off x="1431393" y="1834862"/>
                <a:ext cx="1659429" cy="3741292"/>
              </a:xfrm>
              <a:prstGeom prst="snip2DiagRect">
                <a:avLst>
                  <a:gd name="adj1" fmla="val 0"/>
                  <a:gd name="adj2" fmla="val 23956"/>
                </a:avLst>
              </a:prstGeom>
              <a:solidFill>
                <a:srgbClr val="072D36"/>
              </a:solidFill>
              <a:ln w="38100">
                <a:solidFill>
                  <a:srgbClr val="E2B7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C1EACCFF-BD38-4A09-BE11-BD7299C4BFB1}"/>
                  </a:ext>
                </a:extLst>
              </p:cNvPr>
              <p:cNvSpPr/>
              <p:nvPr/>
            </p:nvSpPr>
            <p:spPr>
              <a:xfrm>
                <a:off x="1716522" y="1407495"/>
                <a:ext cx="808257" cy="808257"/>
              </a:xfrm>
              <a:prstGeom prst="ellipse">
                <a:avLst/>
              </a:prstGeom>
              <a:solidFill>
                <a:srgbClr val="072D36"/>
              </a:solidFill>
              <a:ln w="38100">
                <a:solidFill>
                  <a:srgbClr val="E2B7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2E55C3-1871-4D1C-A4B2-790FBEC4E24E}"/>
                  </a:ext>
                </a:extLst>
              </p:cNvPr>
              <p:cNvSpPr txBox="1"/>
              <p:nvPr/>
            </p:nvSpPr>
            <p:spPr>
              <a:xfrm>
                <a:off x="1682068" y="1292422"/>
                <a:ext cx="877163" cy="92333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5400" dirty="0">
                    <a:solidFill>
                      <a:srgbClr val="E2B76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字魂50号-白鸽天行体" panose="00000500000000000000" pitchFamily="2" charset="-122"/>
                    <a:ea typeface="字魂50号-白鸽天行体" panose="00000500000000000000" pitchFamily="2" charset="-122"/>
                  </a:rPr>
                  <a:t>壹</a:t>
                </a:r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3B064C2-F5D2-4D81-BAA4-B5A8E2FA358D}"/>
                </a:ext>
              </a:extLst>
            </p:cNvPr>
            <p:cNvSpPr/>
            <p:nvPr/>
          </p:nvSpPr>
          <p:spPr>
            <a:xfrm>
              <a:off x="1499367" y="3148208"/>
              <a:ext cx="1437630" cy="1465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2400" dirty="0">
                  <a:solidFill>
                    <a:schemeClr val="accent4">
                      <a:lumMod val="20000"/>
                      <a:lumOff val="80000"/>
                    </a:schemeClr>
                  </a:solidFill>
                  <a:ea typeface="思源宋体 ExtraLight" panose="02020200000000000000" pitchFamily="18" charset="-122"/>
                </a:rPr>
                <a:t>何墨琪</a:t>
              </a:r>
              <a:endParaRPr lang="en-US" altLang="zh-CN" sz="2400" dirty="0">
                <a:solidFill>
                  <a:schemeClr val="accent4">
                    <a:lumMod val="20000"/>
                    <a:lumOff val="80000"/>
                  </a:schemeClr>
                </a:solidFill>
                <a:ea typeface="思源宋体 ExtraLight" panose="02020200000000000000" pitchFamily="18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2400" dirty="0">
                  <a:solidFill>
                    <a:schemeClr val="accent4">
                      <a:lumMod val="20000"/>
                      <a:lumOff val="80000"/>
                    </a:schemeClr>
                  </a:solidFill>
                  <a:ea typeface="思源宋体 ExtraLight" panose="02020200000000000000" pitchFamily="18" charset="-122"/>
                </a:rPr>
                <a:t>周姿含</a:t>
              </a:r>
              <a:endParaRPr lang="zh-CN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FAF5564-D67A-4959-BEB5-F5984559CA63}"/>
              </a:ext>
            </a:extLst>
          </p:cNvPr>
          <p:cNvGrpSpPr/>
          <p:nvPr/>
        </p:nvGrpSpPr>
        <p:grpSpPr>
          <a:xfrm>
            <a:off x="4258282" y="1292422"/>
            <a:ext cx="3897663" cy="4283732"/>
            <a:chOff x="1431393" y="1292422"/>
            <a:chExt cx="3897663" cy="4283732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D837490-74B0-487E-8B91-31A4F277F98D}"/>
                </a:ext>
              </a:extLst>
            </p:cNvPr>
            <p:cNvGrpSpPr/>
            <p:nvPr/>
          </p:nvGrpSpPr>
          <p:grpSpPr>
            <a:xfrm>
              <a:off x="1431393" y="1292422"/>
              <a:ext cx="1659429" cy="4283732"/>
              <a:chOff x="1431393" y="1292422"/>
              <a:chExt cx="1659429" cy="4283732"/>
            </a:xfrm>
          </p:grpSpPr>
          <p:sp>
            <p:nvSpPr>
              <p:cNvPr id="25" name="矩形: 剪去对角 24">
                <a:extLst>
                  <a:ext uri="{FF2B5EF4-FFF2-40B4-BE49-F238E27FC236}">
                    <a16:creationId xmlns:a16="http://schemas.microsoft.com/office/drawing/2014/main" id="{94A54DC7-18C0-4A68-B71F-80EF2631BA5D}"/>
                  </a:ext>
                </a:extLst>
              </p:cNvPr>
              <p:cNvSpPr/>
              <p:nvPr/>
            </p:nvSpPr>
            <p:spPr>
              <a:xfrm>
                <a:off x="1431393" y="1834862"/>
                <a:ext cx="1659429" cy="3741292"/>
              </a:xfrm>
              <a:prstGeom prst="snip2DiagRect">
                <a:avLst>
                  <a:gd name="adj1" fmla="val 0"/>
                  <a:gd name="adj2" fmla="val 23956"/>
                </a:avLst>
              </a:prstGeom>
              <a:solidFill>
                <a:srgbClr val="072D36"/>
              </a:solidFill>
              <a:ln w="38100">
                <a:solidFill>
                  <a:srgbClr val="E2B7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7CEF4B11-B085-4958-AE78-7DC31C8CBB97}"/>
                  </a:ext>
                </a:extLst>
              </p:cNvPr>
              <p:cNvSpPr/>
              <p:nvPr/>
            </p:nvSpPr>
            <p:spPr>
              <a:xfrm>
                <a:off x="1716522" y="1407495"/>
                <a:ext cx="808257" cy="808257"/>
              </a:xfrm>
              <a:prstGeom prst="ellipse">
                <a:avLst/>
              </a:prstGeom>
              <a:solidFill>
                <a:srgbClr val="072D36"/>
              </a:solidFill>
              <a:ln w="38100">
                <a:solidFill>
                  <a:srgbClr val="E2B7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407AD3E-BE1A-4496-AF9F-235B2133E2C8}"/>
                  </a:ext>
                </a:extLst>
              </p:cNvPr>
              <p:cNvSpPr txBox="1"/>
              <p:nvPr/>
            </p:nvSpPr>
            <p:spPr>
              <a:xfrm>
                <a:off x="1682069" y="1292422"/>
                <a:ext cx="877163" cy="92333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5400" dirty="0">
                    <a:solidFill>
                      <a:srgbClr val="E2B764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字魂50号-白鸽天行体" panose="00000500000000000000" pitchFamily="2" charset="-122"/>
                    <a:ea typeface="字魂50号-白鸽天行体" panose="00000500000000000000" pitchFamily="2" charset="-122"/>
                  </a:rPr>
                  <a:t>贰</a:t>
                </a:r>
              </a:p>
            </p:txBody>
          </p:sp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2A6A17E-D905-4399-A890-FA7F6AE55BA4}"/>
                </a:ext>
              </a:extLst>
            </p:cNvPr>
            <p:cNvSpPr/>
            <p:nvPr/>
          </p:nvSpPr>
          <p:spPr>
            <a:xfrm>
              <a:off x="3891426" y="3498126"/>
              <a:ext cx="1437630" cy="7285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2400" dirty="0">
                  <a:solidFill>
                    <a:schemeClr val="accent4">
                      <a:lumMod val="20000"/>
                      <a:lumOff val="80000"/>
                    </a:schemeClr>
                  </a:solidFill>
                  <a:ea typeface="思源宋体 ExtraLight" panose="02020200000000000000" pitchFamily="18" charset="-122"/>
                </a:rPr>
                <a:t>吕科瑶</a:t>
              </a:r>
              <a:endParaRPr lang="zh-CN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4EB36931-A0B3-4BD8-92D4-7DF74E639483}"/>
              </a:ext>
            </a:extLst>
          </p:cNvPr>
          <p:cNvSpPr txBox="1"/>
          <p:nvPr/>
        </p:nvSpPr>
        <p:spPr>
          <a:xfrm>
            <a:off x="4508958" y="2302427"/>
            <a:ext cx="120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E2B764"/>
                </a:solidFill>
                <a:latin typeface="新宋体" panose="02010609030101010101" pitchFamily="49" charset="-122"/>
                <a:ea typeface="微软简标宋" pitchFamily="2" charset="-122"/>
              </a:defRPr>
            </a:lvl1pPr>
          </a:lstStyle>
          <a:p>
            <a:r>
              <a:rPr lang="zh-CN" altLang="en-US" dirty="0"/>
              <a:t>后端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7802C40-C091-4A18-9712-5CA90D85D2F2}"/>
              </a:ext>
            </a:extLst>
          </p:cNvPr>
          <p:cNvSpPr txBox="1"/>
          <p:nvPr/>
        </p:nvSpPr>
        <p:spPr>
          <a:xfrm>
            <a:off x="2091512" y="2330825"/>
            <a:ext cx="120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E2B764"/>
                </a:solidFill>
                <a:latin typeface="新宋体" panose="02010609030101010101" pitchFamily="49" charset="-122"/>
                <a:ea typeface="微软简标宋" pitchFamily="2" charset="-122"/>
              </a:rPr>
              <a:t>前端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7B29BF1-0E0C-43D8-94C0-3E1FD801FC74}"/>
              </a:ext>
            </a:extLst>
          </p:cNvPr>
          <p:cNvSpPr txBox="1"/>
          <p:nvPr/>
        </p:nvSpPr>
        <p:spPr>
          <a:xfrm>
            <a:off x="6687660" y="2309355"/>
            <a:ext cx="1579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E2B764"/>
                </a:solidFill>
                <a:latin typeface="新宋体" panose="02010609030101010101" pitchFamily="49" charset="-122"/>
                <a:ea typeface="微软简标宋" pitchFamily="2" charset="-122"/>
              </a:defRPr>
            </a:lvl1pPr>
          </a:lstStyle>
          <a:p>
            <a:r>
              <a:rPr lang="zh-CN" altLang="en-US" dirty="0"/>
              <a:t>数据库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8B36851-FC4D-4DF0-8F75-115182719DF8}"/>
              </a:ext>
            </a:extLst>
          </p:cNvPr>
          <p:cNvSpPr/>
          <p:nvPr/>
        </p:nvSpPr>
        <p:spPr>
          <a:xfrm>
            <a:off x="4346784" y="3169341"/>
            <a:ext cx="1437630" cy="1465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ea typeface="思源宋体 ExtraLight" panose="02020200000000000000" pitchFamily="18" charset="-122"/>
              </a:rPr>
              <a:t>张婧</a:t>
            </a:r>
            <a:endParaRPr lang="en-US" altLang="zh-CN" sz="2400" dirty="0">
              <a:solidFill>
                <a:schemeClr val="accent4">
                  <a:lumMod val="20000"/>
                  <a:lumOff val="80000"/>
                </a:schemeClr>
              </a:solidFill>
              <a:ea typeface="思源宋体 ExtraLight" panose="02020200000000000000" pitchFamily="18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ea typeface="思源宋体 ExtraLight" panose="02020200000000000000" pitchFamily="18" charset="-122"/>
              </a:rPr>
              <a:t>章含挺</a:t>
            </a:r>
            <a:endParaRPr lang="zh-CN" altLang="en-US" sz="2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364440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8ABC3F9-D6C5-4A4E-8B07-E6902E16AB20}"/>
              </a:ext>
            </a:extLst>
          </p:cNvPr>
          <p:cNvGrpSpPr/>
          <p:nvPr/>
        </p:nvGrpSpPr>
        <p:grpSpPr>
          <a:xfrm>
            <a:off x="5089273" y="356780"/>
            <a:ext cx="4657698" cy="5564474"/>
            <a:chOff x="5089273" y="356780"/>
            <a:chExt cx="4657698" cy="5564474"/>
          </a:xfrm>
        </p:grpSpPr>
        <p:sp>
          <p:nvSpPr>
            <p:cNvPr id="12" name="矩形: 剪去对角 11">
              <a:extLst>
                <a:ext uri="{FF2B5EF4-FFF2-40B4-BE49-F238E27FC236}">
                  <a16:creationId xmlns:a16="http://schemas.microsoft.com/office/drawing/2014/main" id="{9A84A229-3E98-49F8-B3D9-D5D31A551CE6}"/>
                </a:ext>
              </a:extLst>
            </p:cNvPr>
            <p:cNvSpPr/>
            <p:nvPr/>
          </p:nvSpPr>
          <p:spPr>
            <a:xfrm>
              <a:off x="6549627" y="992588"/>
              <a:ext cx="1908517" cy="4477250"/>
            </a:xfrm>
            <a:prstGeom prst="snip2DiagRect">
              <a:avLst>
                <a:gd name="adj1" fmla="val 0"/>
                <a:gd name="adj2" fmla="val 38760"/>
              </a:avLst>
            </a:prstGeom>
            <a:solidFill>
              <a:srgbClr val="072D36"/>
            </a:solidFill>
            <a:ln w="63500">
              <a:solidFill>
                <a:srgbClr val="E2B764"/>
              </a:solidFill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1C044FE-880B-412A-BB47-4DD6645DDA8B}"/>
                </a:ext>
              </a:extLst>
            </p:cNvPr>
            <p:cNvSpPr txBox="1"/>
            <p:nvPr/>
          </p:nvSpPr>
          <p:spPr>
            <a:xfrm>
              <a:off x="5089273" y="356780"/>
              <a:ext cx="2736647" cy="315471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19900" dirty="0">
                  <a:solidFill>
                    <a:srgbClr val="E2B76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潮字社小石繁" panose="02010604000000000000" pitchFamily="2" charset="-120"/>
                  <a:ea typeface="潮字社小石繁" panose="02010604000000000000" pitchFamily="2" charset="-120"/>
                </a:rPr>
                <a:t>谢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E8E5397-4B46-44E9-911D-D3EB6C495A9E}"/>
                </a:ext>
              </a:extLst>
            </p:cNvPr>
            <p:cNvSpPr txBox="1"/>
            <p:nvPr/>
          </p:nvSpPr>
          <p:spPr>
            <a:xfrm>
              <a:off x="6785363" y="2150991"/>
              <a:ext cx="2961608" cy="3770263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tabLst>
                  <a:tab pos="1968500" algn="l"/>
                </a:tabLst>
              </a:pPr>
              <a:r>
                <a:rPr lang="zh-CN" altLang="en-US" sz="23900" dirty="0">
                  <a:solidFill>
                    <a:srgbClr val="E2B76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潮字社小石繁" panose="02010604000000000000" pitchFamily="2" charset="-120"/>
                  <a:ea typeface="潮字社小石繁" panose="02010604000000000000" pitchFamily="2" charset="-120"/>
                </a:rPr>
                <a:t>谢</a:t>
              </a:r>
            </a:p>
          </p:txBody>
        </p:sp>
        <p:pic>
          <p:nvPicPr>
            <p:cNvPr id="14" name="图片 13" descr="图片包含 动物, 鸟, 水鸟&#10;&#10;描述已自动生成">
              <a:extLst>
                <a:ext uri="{FF2B5EF4-FFF2-40B4-BE49-F238E27FC236}">
                  <a16:creationId xmlns:a16="http://schemas.microsoft.com/office/drawing/2014/main" id="{8C1579CE-D918-443B-A5D6-3572382F9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844" y="775398"/>
              <a:ext cx="2736647" cy="202183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3" name="图片 32" descr="图片包含 动物, 鸟, 水鸟&#10;&#10;描述已自动生成">
            <a:extLst>
              <a:ext uri="{FF2B5EF4-FFF2-40B4-BE49-F238E27FC236}">
                <a16:creationId xmlns:a16="http://schemas.microsoft.com/office/drawing/2014/main" id="{5C71D2AE-F84D-4A48-9BA9-BBE8106798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6664" y="999409"/>
            <a:ext cx="3693742" cy="27289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96CDF12-6B55-4D47-B722-EF2109BB53AA}"/>
              </a:ext>
            </a:extLst>
          </p:cNvPr>
          <p:cNvSpPr txBox="1"/>
          <p:nvPr/>
        </p:nvSpPr>
        <p:spPr>
          <a:xfrm>
            <a:off x="-496189" y="56605"/>
            <a:ext cx="4173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E2B76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潮字社小石繁" panose="02010604000000000000" pitchFamily="2" charset="-120"/>
                <a:ea typeface="潮字社小石繁" panose="02010604000000000000" pitchFamily="2" charset="-120"/>
              </a:rPr>
              <a:t>GROUP 6 </a:t>
            </a:r>
            <a:r>
              <a:rPr lang="zh-CN" altLang="en-US" sz="2000" dirty="0">
                <a:solidFill>
                  <a:srgbClr val="E2B76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潮字社小石繁" panose="02010604000000000000" pitchFamily="2" charset="-120"/>
                <a:ea typeface="潮字社小石繁" panose="02010604000000000000" pitchFamily="2" charset="-120"/>
              </a:rPr>
              <a:t>汇报人：张婧</a:t>
            </a:r>
          </a:p>
        </p:txBody>
      </p:sp>
    </p:spTree>
    <p:extLst>
      <p:ext uri="{BB962C8B-B14F-4D97-AF65-F5344CB8AC3E}">
        <p14:creationId xmlns:p14="http://schemas.microsoft.com/office/powerpoint/2010/main" val="3931637330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B4D9052-DD5C-4995-B4CA-0AD3B7D22194}"/>
              </a:ext>
            </a:extLst>
          </p:cNvPr>
          <p:cNvSpPr txBox="1"/>
          <p:nvPr/>
        </p:nvSpPr>
        <p:spPr>
          <a:xfrm>
            <a:off x="294036" y="-114801"/>
            <a:ext cx="465608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0" dirty="0">
                <a:solidFill>
                  <a:srgbClr val="E2B764">
                    <a:alpha val="7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潮字社小石繁" panose="02010604000000000000" pitchFamily="2" charset="-120"/>
                <a:ea typeface="潮字社小石繁" panose="02010604000000000000" pitchFamily="2" charset="-120"/>
              </a:rPr>
              <a:t>壹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FB2B76A-C8D0-4D58-9BBE-ABF7E7CB1044}"/>
              </a:ext>
            </a:extLst>
          </p:cNvPr>
          <p:cNvGrpSpPr/>
          <p:nvPr/>
        </p:nvGrpSpPr>
        <p:grpSpPr>
          <a:xfrm>
            <a:off x="5781821" y="875222"/>
            <a:ext cx="5848757" cy="5336888"/>
            <a:chOff x="5141741" y="875222"/>
            <a:chExt cx="5848757" cy="5336888"/>
          </a:xfrm>
        </p:grpSpPr>
        <p:sp>
          <p:nvSpPr>
            <p:cNvPr id="11" name="矩形: 剪去对角 10">
              <a:extLst>
                <a:ext uri="{FF2B5EF4-FFF2-40B4-BE49-F238E27FC236}">
                  <a16:creationId xmlns:a16="http://schemas.microsoft.com/office/drawing/2014/main" id="{EFE7778D-70ED-458C-907B-82B353D9FCED}"/>
                </a:ext>
              </a:extLst>
            </p:cNvPr>
            <p:cNvSpPr/>
            <p:nvPr/>
          </p:nvSpPr>
          <p:spPr>
            <a:xfrm>
              <a:off x="5141741" y="992588"/>
              <a:ext cx="1908517" cy="4477250"/>
            </a:xfrm>
            <a:prstGeom prst="snip2DiagRect">
              <a:avLst>
                <a:gd name="adj1" fmla="val 0"/>
                <a:gd name="adj2" fmla="val 38760"/>
              </a:avLst>
            </a:prstGeom>
            <a:solidFill>
              <a:srgbClr val="072D36"/>
            </a:solidFill>
            <a:ln w="63500">
              <a:solidFill>
                <a:srgbClr val="E2B764"/>
              </a:solidFill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片包含 动物, 鸟, 水鸟&#10;&#10;描述已自动生成">
              <a:extLst>
                <a:ext uri="{FF2B5EF4-FFF2-40B4-BE49-F238E27FC236}">
                  <a16:creationId xmlns:a16="http://schemas.microsoft.com/office/drawing/2014/main" id="{BEFC5473-9547-4AAA-8D9C-5D31E2644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96756" y="875222"/>
              <a:ext cx="3693742" cy="27289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图片 12" descr="图片包含 动物, 鸟, 水鸟&#10;&#10;描述已自动生成">
              <a:extLst>
                <a:ext uri="{FF2B5EF4-FFF2-40B4-BE49-F238E27FC236}">
                  <a16:creationId xmlns:a16="http://schemas.microsoft.com/office/drawing/2014/main" id="{2FB395A1-3F52-4AD6-957D-6577639A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1934" y="4190275"/>
              <a:ext cx="2736647" cy="202183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6086865-9FEC-4640-8D2A-8959D86B948F}"/>
                </a:ext>
              </a:extLst>
            </p:cNvPr>
            <p:cNvSpPr txBox="1"/>
            <p:nvPr/>
          </p:nvSpPr>
          <p:spPr>
            <a:xfrm>
              <a:off x="5243341" y="1153721"/>
              <a:ext cx="1545775" cy="415498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tabLst>
                  <a:tab pos="1968500" algn="l"/>
                </a:tabLst>
              </a:pPr>
              <a:r>
                <a:rPr lang="zh-CN" altLang="en-US" sz="6600" dirty="0">
                  <a:solidFill>
                    <a:srgbClr val="E2B76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潮字社小石繁" panose="02010604000000000000" pitchFamily="2" charset="-120"/>
                  <a:ea typeface="潮字社小石繁" panose="02010604000000000000" pitchFamily="2" charset="-120"/>
                </a:rPr>
                <a:t>整体展示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6C3D523-46EB-4566-9F32-8B9D6F9C2F24}"/>
              </a:ext>
            </a:extLst>
          </p:cNvPr>
          <p:cNvSpPr txBox="1"/>
          <p:nvPr/>
        </p:nvSpPr>
        <p:spPr>
          <a:xfrm>
            <a:off x="9966587" y="207826"/>
            <a:ext cx="2530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潮字社小石繁" panose="02010604000000000000" pitchFamily="2" charset="-120"/>
                <a:ea typeface="潮字社小石繁" panose="02010604000000000000" pitchFamily="2" charset="-120"/>
                <a:hlinkClick r:id="rId4" action="ppaction://hlinkfile"/>
              </a:rPr>
              <a:t>整体展示</a:t>
            </a:r>
            <a:endParaRPr lang="zh-CN" altLang="en-US" sz="3200" dirty="0">
              <a:latin typeface="潮字社小石繁" panose="02010604000000000000" pitchFamily="2" charset="-120"/>
              <a:ea typeface="潮字社小石繁" panose="02010604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4642420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B4D9052-DD5C-4995-B4CA-0AD3B7D22194}"/>
              </a:ext>
            </a:extLst>
          </p:cNvPr>
          <p:cNvSpPr txBox="1"/>
          <p:nvPr/>
        </p:nvSpPr>
        <p:spPr>
          <a:xfrm>
            <a:off x="294036" y="-114801"/>
            <a:ext cx="465608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0" dirty="0">
                <a:solidFill>
                  <a:srgbClr val="E2B764">
                    <a:alpha val="7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潮字社小石繁" panose="02010604000000000000" pitchFamily="2" charset="-120"/>
                <a:ea typeface="潮字社小石繁" panose="02010604000000000000" pitchFamily="2" charset="-120"/>
              </a:rPr>
              <a:t>贰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FB2B76A-C8D0-4D58-9BBE-ABF7E7CB1044}"/>
              </a:ext>
            </a:extLst>
          </p:cNvPr>
          <p:cNvGrpSpPr/>
          <p:nvPr/>
        </p:nvGrpSpPr>
        <p:grpSpPr>
          <a:xfrm>
            <a:off x="5781821" y="875222"/>
            <a:ext cx="5848757" cy="5336888"/>
            <a:chOff x="5141741" y="875222"/>
            <a:chExt cx="5848757" cy="5336888"/>
          </a:xfrm>
        </p:grpSpPr>
        <p:sp>
          <p:nvSpPr>
            <p:cNvPr id="11" name="矩形: 剪去对角 10">
              <a:extLst>
                <a:ext uri="{FF2B5EF4-FFF2-40B4-BE49-F238E27FC236}">
                  <a16:creationId xmlns:a16="http://schemas.microsoft.com/office/drawing/2014/main" id="{EFE7778D-70ED-458C-907B-82B353D9FCED}"/>
                </a:ext>
              </a:extLst>
            </p:cNvPr>
            <p:cNvSpPr/>
            <p:nvPr/>
          </p:nvSpPr>
          <p:spPr>
            <a:xfrm>
              <a:off x="5141741" y="992588"/>
              <a:ext cx="1908517" cy="4477250"/>
            </a:xfrm>
            <a:prstGeom prst="snip2DiagRect">
              <a:avLst>
                <a:gd name="adj1" fmla="val 0"/>
                <a:gd name="adj2" fmla="val 38760"/>
              </a:avLst>
            </a:prstGeom>
            <a:solidFill>
              <a:srgbClr val="072D36"/>
            </a:solidFill>
            <a:ln w="63500">
              <a:solidFill>
                <a:srgbClr val="E2B764"/>
              </a:solidFill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片包含 动物, 鸟, 水鸟&#10;&#10;描述已自动生成">
              <a:extLst>
                <a:ext uri="{FF2B5EF4-FFF2-40B4-BE49-F238E27FC236}">
                  <a16:creationId xmlns:a16="http://schemas.microsoft.com/office/drawing/2014/main" id="{BEFC5473-9547-4AAA-8D9C-5D31E2644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96756" y="875222"/>
              <a:ext cx="3693742" cy="27289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图片 12" descr="图片包含 动物, 鸟, 水鸟&#10;&#10;描述已自动生成">
              <a:extLst>
                <a:ext uri="{FF2B5EF4-FFF2-40B4-BE49-F238E27FC236}">
                  <a16:creationId xmlns:a16="http://schemas.microsoft.com/office/drawing/2014/main" id="{2FB395A1-3F52-4AD6-957D-6577639A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1934" y="4190275"/>
              <a:ext cx="2736647" cy="202183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6086865-9FEC-4640-8D2A-8959D86B948F}"/>
                </a:ext>
              </a:extLst>
            </p:cNvPr>
            <p:cNvSpPr txBox="1"/>
            <p:nvPr/>
          </p:nvSpPr>
          <p:spPr>
            <a:xfrm>
              <a:off x="5223021" y="992588"/>
              <a:ext cx="1545775" cy="415498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tabLst>
                  <a:tab pos="1968500" algn="l"/>
                </a:tabLst>
              </a:pPr>
              <a:r>
                <a:rPr lang="zh-CN" altLang="en-US" sz="6600" dirty="0">
                  <a:solidFill>
                    <a:srgbClr val="E2B76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潮字社小石繁" panose="02010604000000000000" pitchFamily="2" charset="-120"/>
                  <a:ea typeface="潮字社小石繁" panose="02010604000000000000" pitchFamily="2" charset="-120"/>
                </a:rPr>
                <a:t>后端设计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5265379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A36F166F-CC16-4B9D-8575-3FB2D1F54224}"/>
              </a:ext>
            </a:extLst>
          </p:cNvPr>
          <p:cNvGrpSpPr/>
          <p:nvPr/>
        </p:nvGrpSpPr>
        <p:grpSpPr>
          <a:xfrm>
            <a:off x="1562083" y="2329142"/>
            <a:ext cx="4807552" cy="2939231"/>
            <a:chOff x="2681589" y="1126929"/>
            <a:chExt cx="7529214" cy="4176123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F1D761C-F7F5-4B60-8D5A-94D19840C8C1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1589" y="1126929"/>
              <a:ext cx="7529213" cy="41761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232A69D-48D3-4EAC-A0BB-18DF86852730}"/>
                </a:ext>
              </a:extLst>
            </p:cNvPr>
            <p:cNvSpPr/>
            <p:nvPr/>
          </p:nvSpPr>
          <p:spPr>
            <a:xfrm>
              <a:off x="2681591" y="3269971"/>
              <a:ext cx="7529212" cy="2033081"/>
            </a:xfrm>
            <a:prstGeom prst="rect">
              <a:avLst/>
            </a:prstGeom>
            <a:gradFill flip="none" rotWithShape="1">
              <a:gsLst>
                <a:gs pos="0">
                  <a:srgbClr val="092F3A">
                    <a:alpha val="0"/>
                  </a:srgbClr>
                </a:gs>
                <a:gs pos="97000">
                  <a:srgbClr val="092F3A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3F61BBD-D3B7-4DBC-9804-BDC5F128D353}"/>
              </a:ext>
            </a:extLst>
          </p:cNvPr>
          <p:cNvGrpSpPr/>
          <p:nvPr/>
        </p:nvGrpSpPr>
        <p:grpSpPr>
          <a:xfrm>
            <a:off x="1347313" y="4647441"/>
            <a:ext cx="4116390" cy="913830"/>
            <a:chOff x="5972139" y="2488201"/>
            <a:chExt cx="4116390" cy="913830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0A62C2D-D25D-4216-967F-F6505F31FA71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r="529"/>
            <a:stretch/>
          </p:blipFill>
          <p:spPr>
            <a:xfrm>
              <a:off x="6010309" y="2619289"/>
              <a:ext cx="4078220" cy="746825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23C5C59-D6CF-4A71-992D-333A42F466E6}"/>
                </a:ext>
              </a:extLst>
            </p:cNvPr>
            <p:cNvSpPr/>
            <p:nvPr/>
          </p:nvSpPr>
          <p:spPr>
            <a:xfrm>
              <a:off x="5972139" y="2488201"/>
              <a:ext cx="4116390" cy="913830"/>
            </a:xfrm>
            <a:prstGeom prst="rect">
              <a:avLst/>
            </a:prstGeom>
            <a:gradFill flip="none" rotWithShape="1">
              <a:gsLst>
                <a:gs pos="0">
                  <a:srgbClr val="092F3A">
                    <a:alpha val="0"/>
                  </a:srgbClr>
                </a:gs>
                <a:gs pos="97000">
                  <a:srgbClr val="092F3A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3FE30DA-3886-4C6A-956D-D5356946EB43}"/>
              </a:ext>
            </a:extLst>
          </p:cNvPr>
          <p:cNvGrpSpPr/>
          <p:nvPr/>
        </p:nvGrpSpPr>
        <p:grpSpPr>
          <a:xfrm>
            <a:off x="10233891" y="3528794"/>
            <a:ext cx="1958109" cy="3339898"/>
            <a:chOff x="10233891" y="1315760"/>
            <a:chExt cx="1958109" cy="3339898"/>
          </a:xfrm>
        </p:grpSpPr>
        <p:sp>
          <p:nvSpPr>
            <p:cNvPr id="3" name="矩形: 剪去对角 2">
              <a:extLst>
                <a:ext uri="{FF2B5EF4-FFF2-40B4-BE49-F238E27FC236}">
                  <a16:creationId xmlns:a16="http://schemas.microsoft.com/office/drawing/2014/main" id="{0494306C-A748-47F6-A17C-099F02CCBCFD}"/>
                </a:ext>
              </a:extLst>
            </p:cNvPr>
            <p:cNvSpPr/>
            <p:nvPr/>
          </p:nvSpPr>
          <p:spPr>
            <a:xfrm>
              <a:off x="10572495" y="1315760"/>
              <a:ext cx="1078348" cy="2801849"/>
            </a:xfrm>
            <a:prstGeom prst="snip2DiagRect">
              <a:avLst>
                <a:gd name="adj1" fmla="val 25732"/>
                <a:gd name="adj2" fmla="val 38760"/>
              </a:avLst>
            </a:prstGeom>
            <a:solidFill>
              <a:srgbClr val="072D36"/>
            </a:solidFill>
            <a:ln w="63500">
              <a:solidFill>
                <a:srgbClr val="E2B764"/>
              </a:solidFill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81F927A-1234-410B-82A1-A65C83F759C7}"/>
                </a:ext>
              </a:extLst>
            </p:cNvPr>
            <p:cNvSpPr txBox="1"/>
            <p:nvPr/>
          </p:nvSpPr>
          <p:spPr>
            <a:xfrm>
              <a:off x="10700988" y="1562522"/>
              <a:ext cx="1220433" cy="230832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E2B764"/>
                  </a:solidFill>
                  <a:latin typeface="造字工房言宋体（非商用）" pitchFamily="2" charset="-122"/>
                  <a:ea typeface="造字工房言宋体（非商用）" pitchFamily="2" charset="-122"/>
                </a:rPr>
                <a:t>数</a:t>
              </a:r>
              <a:endParaRPr lang="en-US" altLang="zh-CN" sz="4800" b="1" dirty="0">
                <a:solidFill>
                  <a:srgbClr val="E2B764"/>
                </a:solidFill>
                <a:latin typeface="造字工房言宋体（非商用）" pitchFamily="2" charset="-122"/>
                <a:ea typeface="造字工房言宋体（非商用）" pitchFamily="2" charset="-122"/>
              </a:endParaRPr>
            </a:p>
            <a:p>
              <a:r>
                <a:rPr lang="zh-CN" altLang="en-US" sz="4800" b="1" dirty="0">
                  <a:solidFill>
                    <a:srgbClr val="E2B764"/>
                  </a:solidFill>
                  <a:latin typeface="造字工房言宋体（非商用）" pitchFamily="2" charset="-122"/>
                  <a:ea typeface="造字工房言宋体（非商用）" pitchFamily="2" charset="-122"/>
                </a:rPr>
                <a:t>据</a:t>
              </a:r>
              <a:endParaRPr lang="en-US" altLang="zh-CN" sz="4800" b="1" dirty="0">
                <a:solidFill>
                  <a:srgbClr val="E2B764"/>
                </a:solidFill>
                <a:latin typeface="造字工房言宋体（非商用）" pitchFamily="2" charset="-122"/>
                <a:ea typeface="造字工房言宋体（非商用）" pitchFamily="2" charset="-122"/>
              </a:endParaRPr>
            </a:p>
            <a:p>
              <a:r>
                <a:rPr lang="zh-CN" altLang="en-US" sz="4800" b="1" dirty="0">
                  <a:solidFill>
                    <a:srgbClr val="E2B764"/>
                  </a:solidFill>
                  <a:latin typeface="造字工房言宋体（非商用）" pitchFamily="2" charset="-122"/>
                  <a:ea typeface="造字工房言宋体（非商用）" pitchFamily="2" charset="-122"/>
                </a:rPr>
                <a:t>库</a:t>
              </a:r>
              <a:endParaRPr lang="zh-CN" altLang="en-US" sz="4800" dirty="0">
                <a:latin typeface="造字工房言宋体（非商用）" pitchFamily="2" charset="-122"/>
                <a:ea typeface="造字工房言宋体（非商用）" pitchFamily="2" charset="-122"/>
              </a:endParaRPr>
            </a:p>
          </p:txBody>
        </p:sp>
        <p:pic>
          <p:nvPicPr>
            <p:cNvPr id="5" name="图片 4" descr="图片包含 动物, 鸟, 水鸟&#10;&#10;描述已自动生成">
              <a:extLst>
                <a:ext uri="{FF2B5EF4-FFF2-40B4-BE49-F238E27FC236}">
                  <a16:creationId xmlns:a16="http://schemas.microsoft.com/office/drawing/2014/main" id="{1AE275BE-C98B-433E-BC2F-D78708E50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3891" y="3209007"/>
              <a:ext cx="1958109" cy="144665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38DE5D6D-1641-4ABB-A15B-3392C9642C5E}"/>
              </a:ext>
            </a:extLst>
          </p:cNvPr>
          <p:cNvSpPr/>
          <p:nvPr/>
        </p:nvSpPr>
        <p:spPr>
          <a:xfrm>
            <a:off x="1453676" y="1535741"/>
            <a:ext cx="2833159" cy="67300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800" dirty="0">
                <a:solidFill>
                  <a:schemeClr val="accent4">
                    <a:lumMod val="40000"/>
                    <a:lumOff val="60000"/>
                  </a:schemeClr>
                </a:solidFill>
                <a:ea typeface="微软简标宋" pitchFamily="2" charset="-122"/>
                <a:cs typeface="+mn-ea"/>
              </a:rPr>
              <a:t>Database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6C3BC3D-4F98-4958-A7C4-9482EEE420CB}"/>
              </a:ext>
            </a:extLst>
          </p:cNvPr>
          <p:cNvSpPr/>
          <p:nvPr/>
        </p:nvSpPr>
        <p:spPr>
          <a:xfrm>
            <a:off x="6498127" y="1140182"/>
            <a:ext cx="4441955" cy="390126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800" b="1" dirty="0">
                <a:solidFill>
                  <a:srgbClr val="E2B764"/>
                </a:solidFill>
                <a:latin typeface="方正清刻本悦宋简体" panose="02000000000000000000" pitchFamily="2" charset="-122"/>
                <a:ea typeface="微软简标宋" pitchFamily="2" charset="-122"/>
              </a:rPr>
              <a:t>	</a:t>
            </a:r>
            <a:r>
              <a:rPr lang="zh-CN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ea typeface="微软简标宋" pitchFamily="2" charset="-122"/>
                <a:cs typeface="+mn-ea"/>
              </a:rPr>
              <a:t>收集数据  </a:t>
            </a:r>
            <a:r>
              <a:rPr lang="en-US" altLang="zh-CN" sz="2800" dirty="0">
                <a:solidFill>
                  <a:schemeClr val="accent4">
                    <a:lumMod val="20000"/>
                    <a:lumOff val="80000"/>
                  </a:schemeClr>
                </a:solidFill>
                <a:ea typeface="微软简标宋" pitchFamily="2" charset="-122"/>
                <a:cs typeface="+mn-ea"/>
              </a:rPr>
              <a:t>——  </a:t>
            </a:r>
            <a:r>
              <a:rPr lang="zh-CN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ea typeface="微软简标宋" pitchFamily="2" charset="-122"/>
                <a:cs typeface="+mn-ea"/>
              </a:rPr>
              <a:t>建立了基本的妖怪条目数据库</a:t>
            </a:r>
            <a:endParaRPr lang="en-US" altLang="zh-CN" sz="2800" dirty="0">
              <a:solidFill>
                <a:schemeClr val="accent4">
                  <a:lumMod val="20000"/>
                  <a:lumOff val="80000"/>
                </a:schemeClr>
              </a:solidFill>
              <a:ea typeface="微软简标宋" pitchFamily="2" charset="-122"/>
              <a:cs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800" dirty="0">
                <a:solidFill>
                  <a:schemeClr val="accent4">
                    <a:lumMod val="20000"/>
                    <a:lumOff val="80000"/>
                  </a:schemeClr>
                </a:solidFill>
                <a:ea typeface="微软简标宋" pitchFamily="2" charset="-122"/>
                <a:cs typeface="+mn-ea"/>
              </a:rPr>
              <a:t>	</a:t>
            </a:r>
            <a:r>
              <a:rPr lang="zh-CN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ea typeface="微软简标宋" pitchFamily="2" charset="-122"/>
                <a:cs typeface="+mn-ea"/>
              </a:rPr>
              <a:t>调用</a:t>
            </a:r>
            <a:r>
              <a:rPr lang="en-US" altLang="zh-CN" sz="2800" dirty="0">
                <a:solidFill>
                  <a:schemeClr val="accent4">
                    <a:lumMod val="20000"/>
                    <a:lumOff val="80000"/>
                  </a:schemeClr>
                </a:solidFill>
                <a:ea typeface="微软简标宋" pitchFamily="2" charset="-122"/>
                <a:cs typeface="+mn-ea"/>
              </a:rPr>
              <a:t>Sqlite3  —— </a:t>
            </a:r>
            <a:r>
              <a:rPr lang="zh-CN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ea typeface="微软简标宋" pitchFamily="2" charset="-122"/>
                <a:cs typeface="+mn-ea"/>
              </a:rPr>
              <a:t>在原来的基础上，实现查询修改妖怪条目、游客增删评论</a:t>
            </a:r>
            <a:endParaRPr lang="en-US" altLang="zh-CN" sz="2800" dirty="0">
              <a:solidFill>
                <a:schemeClr val="accent4">
                  <a:lumMod val="20000"/>
                  <a:lumOff val="80000"/>
                </a:schemeClr>
              </a:solidFill>
              <a:ea typeface="微软简标宋" pitchFamily="2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0063137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1C77DF1-CD50-4CA6-9C8E-7649DCAFFD59}"/>
              </a:ext>
            </a:extLst>
          </p:cNvPr>
          <p:cNvGrpSpPr/>
          <p:nvPr/>
        </p:nvGrpSpPr>
        <p:grpSpPr>
          <a:xfrm>
            <a:off x="9651091" y="1491107"/>
            <a:ext cx="2540909" cy="3875785"/>
            <a:chOff x="1846590" y="1581585"/>
            <a:chExt cx="2540909" cy="3875785"/>
          </a:xfrm>
        </p:grpSpPr>
        <p:sp>
          <p:nvSpPr>
            <p:cNvPr id="5" name="矩形: 剪去对角 4">
              <a:extLst>
                <a:ext uri="{FF2B5EF4-FFF2-40B4-BE49-F238E27FC236}">
                  <a16:creationId xmlns:a16="http://schemas.microsoft.com/office/drawing/2014/main" id="{2CF20BA4-E9F0-4E14-BB97-D357960EE372}"/>
                </a:ext>
              </a:extLst>
            </p:cNvPr>
            <p:cNvSpPr/>
            <p:nvPr/>
          </p:nvSpPr>
          <p:spPr>
            <a:xfrm>
              <a:off x="1846590" y="1581585"/>
              <a:ext cx="1244954" cy="3875785"/>
            </a:xfrm>
            <a:prstGeom prst="snip2DiagRect">
              <a:avLst>
                <a:gd name="adj1" fmla="val 0"/>
                <a:gd name="adj2" fmla="val 38760"/>
              </a:avLst>
            </a:prstGeom>
            <a:solidFill>
              <a:srgbClr val="072D36"/>
            </a:solidFill>
            <a:ln w="63500">
              <a:solidFill>
                <a:srgbClr val="E2B764"/>
              </a:solidFill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97CB21F-A767-46EE-B9BB-5F1B9010562E}"/>
                </a:ext>
              </a:extLst>
            </p:cNvPr>
            <p:cNvSpPr txBox="1"/>
            <p:nvPr/>
          </p:nvSpPr>
          <p:spPr>
            <a:xfrm>
              <a:off x="1995813" y="1995983"/>
              <a:ext cx="800219" cy="3046988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rgbClr val="E2B76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造字工房言宋体（非商用）" pitchFamily="2" charset="-122"/>
                  <a:ea typeface="造字工房言宋体（非商用）" pitchFamily="2" charset="-122"/>
                </a:rPr>
                <a:t>数</a:t>
              </a:r>
              <a:endParaRPr lang="en-US" altLang="zh-CN" sz="4800" dirty="0">
                <a:solidFill>
                  <a:srgbClr val="E2B76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造字工房言宋体（非商用）" pitchFamily="2" charset="-122"/>
                <a:ea typeface="造字工房言宋体（非商用）" pitchFamily="2" charset="-122"/>
              </a:endParaRPr>
            </a:p>
            <a:p>
              <a:r>
                <a:rPr lang="zh-CN" altLang="en-US" sz="4800" dirty="0">
                  <a:solidFill>
                    <a:srgbClr val="E2B76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造字工房言宋体（非商用）" pitchFamily="2" charset="-122"/>
                  <a:ea typeface="造字工房言宋体（非商用）" pitchFamily="2" charset="-122"/>
                </a:rPr>
                <a:t>字</a:t>
              </a:r>
              <a:endParaRPr lang="en-US" altLang="zh-CN" sz="4800" dirty="0">
                <a:solidFill>
                  <a:srgbClr val="E2B76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造字工房言宋体（非商用）" pitchFamily="2" charset="-122"/>
                <a:ea typeface="造字工房言宋体（非商用）" pitchFamily="2" charset="-122"/>
              </a:endParaRPr>
            </a:p>
            <a:p>
              <a:r>
                <a:rPr lang="zh-CN" altLang="en-US" sz="4800" dirty="0">
                  <a:solidFill>
                    <a:srgbClr val="E2B76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造字工房言宋体（非商用）" pitchFamily="2" charset="-122"/>
                  <a:ea typeface="造字工房言宋体（非商用）" pitchFamily="2" charset="-122"/>
                </a:rPr>
                <a:t>水</a:t>
              </a:r>
              <a:endParaRPr lang="en-US" altLang="zh-CN" sz="4800" dirty="0">
                <a:solidFill>
                  <a:srgbClr val="E2B76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造字工房言宋体（非商用）" pitchFamily="2" charset="-122"/>
                <a:ea typeface="造字工房言宋体（非商用）" pitchFamily="2" charset="-122"/>
              </a:endParaRPr>
            </a:p>
            <a:p>
              <a:r>
                <a:rPr lang="zh-CN" altLang="en-US" sz="4800" dirty="0">
                  <a:solidFill>
                    <a:srgbClr val="E2B76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造字工房言宋体（非商用）" pitchFamily="2" charset="-122"/>
                  <a:ea typeface="造字工房言宋体（非商用）" pitchFamily="2" charset="-122"/>
                </a:rPr>
                <a:t>印</a:t>
              </a:r>
            </a:p>
          </p:txBody>
        </p:sp>
        <p:pic>
          <p:nvPicPr>
            <p:cNvPr id="11" name="图片 10" descr="图片包含 动物, 鸟, 水鸟&#10;&#10;描述已自动生成">
              <a:extLst>
                <a:ext uri="{FF2B5EF4-FFF2-40B4-BE49-F238E27FC236}">
                  <a16:creationId xmlns:a16="http://schemas.microsoft.com/office/drawing/2014/main" id="{A09419D1-81FE-496F-972E-25F5994BF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131" y="3226334"/>
              <a:ext cx="1970368" cy="145570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E9FC0EA-1EB5-4C4E-967B-B33AB67CA48A}"/>
              </a:ext>
            </a:extLst>
          </p:cNvPr>
          <p:cNvGrpSpPr/>
          <p:nvPr/>
        </p:nvGrpSpPr>
        <p:grpSpPr>
          <a:xfrm>
            <a:off x="28155" y="320388"/>
            <a:ext cx="9056785" cy="6288562"/>
            <a:chOff x="-28950" y="-55532"/>
            <a:chExt cx="9056785" cy="6288562"/>
          </a:xfrm>
        </p:grpSpPr>
        <p:sp>
          <p:nvSpPr>
            <p:cNvPr id="51" name="î$1iḋé">
              <a:extLst>
                <a:ext uri="{FF2B5EF4-FFF2-40B4-BE49-F238E27FC236}">
                  <a16:creationId xmlns:a16="http://schemas.microsoft.com/office/drawing/2014/main" id="{90EA9CFC-C34E-40FB-92AD-04FB7DC468D6}"/>
                </a:ext>
              </a:extLst>
            </p:cNvPr>
            <p:cNvSpPr/>
            <p:nvPr/>
          </p:nvSpPr>
          <p:spPr bwMode="auto">
            <a:xfrm>
              <a:off x="-28950" y="2439456"/>
              <a:ext cx="9056785" cy="3579878"/>
            </a:xfrm>
            <a:custGeom>
              <a:avLst/>
              <a:gdLst>
                <a:gd name="T0" fmla="*/ 1311 w 16920"/>
                <a:gd name="T1" fmla="*/ 7223 h 8424"/>
                <a:gd name="T2" fmla="*/ 1661 w 16920"/>
                <a:gd name="T3" fmla="*/ 7222 h 8424"/>
                <a:gd name="T4" fmla="*/ 2090 w 16920"/>
                <a:gd name="T5" fmla="*/ 7210 h 8424"/>
                <a:gd name="T6" fmla="*/ 2858 w 16920"/>
                <a:gd name="T7" fmla="*/ 7164 h 8424"/>
                <a:gd name="T8" fmla="*/ 3683 w 16920"/>
                <a:gd name="T9" fmla="*/ 7074 h 8424"/>
                <a:gd name="T10" fmla="*/ 4195 w 16920"/>
                <a:gd name="T11" fmla="*/ 6996 h 8424"/>
                <a:gd name="T12" fmla="*/ 5032 w 16920"/>
                <a:gd name="T13" fmla="*/ 6736 h 8424"/>
                <a:gd name="T14" fmla="*/ 5487 w 16920"/>
                <a:gd name="T15" fmla="*/ 6362 h 8424"/>
                <a:gd name="T16" fmla="*/ 5701 w 16920"/>
                <a:gd name="T17" fmla="*/ 5921 h 8424"/>
                <a:gd name="T18" fmla="*/ 5810 w 16920"/>
                <a:gd name="T19" fmla="*/ 5460 h 8424"/>
                <a:gd name="T20" fmla="*/ 5951 w 16920"/>
                <a:gd name="T21" fmla="*/ 5030 h 8424"/>
                <a:gd name="T22" fmla="*/ 6259 w 16920"/>
                <a:gd name="T23" fmla="*/ 4680 h 8424"/>
                <a:gd name="T24" fmla="*/ 6831 w 16920"/>
                <a:gd name="T25" fmla="*/ 4447 h 8424"/>
                <a:gd name="T26" fmla="*/ 7542 w 16920"/>
                <a:gd name="T27" fmla="*/ 4298 h 8424"/>
                <a:gd name="T28" fmla="*/ 8629 w 16920"/>
                <a:gd name="T29" fmla="*/ 4121 h 8424"/>
                <a:gd name="T30" fmla="*/ 9390 w 16920"/>
                <a:gd name="T31" fmla="*/ 3943 h 8424"/>
                <a:gd name="T32" fmla="*/ 10065 w 16920"/>
                <a:gd name="T33" fmla="*/ 3659 h 8424"/>
                <a:gd name="T34" fmla="*/ 10596 w 16920"/>
                <a:gd name="T35" fmla="*/ 3212 h 8424"/>
                <a:gd name="T36" fmla="*/ 10994 w 16920"/>
                <a:gd name="T37" fmla="*/ 2633 h 8424"/>
                <a:gd name="T38" fmla="*/ 11499 w 16920"/>
                <a:gd name="T39" fmla="*/ 2223 h 8424"/>
                <a:gd name="T40" fmla="*/ 12104 w 16920"/>
                <a:gd name="T41" fmla="*/ 1970 h 8424"/>
                <a:gd name="T42" fmla="*/ 12768 w 16920"/>
                <a:gd name="T43" fmla="*/ 1828 h 8424"/>
                <a:gd name="T44" fmla="*/ 13450 w 16920"/>
                <a:gd name="T45" fmla="*/ 1749 h 8424"/>
                <a:gd name="T46" fmla="*/ 14110 w 16920"/>
                <a:gd name="T47" fmla="*/ 1686 h 8424"/>
                <a:gd name="T48" fmla="*/ 14710 w 16920"/>
                <a:gd name="T49" fmla="*/ 1590 h 8424"/>
                <a:gd name="T50" fmla="*/ 15264 w 16920"/>
                <a:gd name="T51" fmla="*/ 1379 h 8424"/>
                <a:gd name="T52" fmla="*/ 15774 w 16920"/>
                <a:gd name="T53" fmla="*/ 1070 h 8424"/>
                <a:gd name="T54" fmla="*/ 16216 w 16920"/>
                <a:gd name="T55" fmla="*/ 719 h 8424"/>
                <a:gd name="T56" fmla="*/ 16569 w 16920"/>
                <a:gd name="T57" fmla="*/ 386 h 8424"/>
                <a:gd name="T58" fmla="*/ 16870 w 16920"/>
                <a:gd name="T59" fmla="*/ 59 h 8424"/>
                <a:gd name="T60" fmla="*/ 16862 w 16920"/>
                <a:gd name="T61" fmla="*/ 114 h 8424"/>
                <a:gd name="T62" fmla="*/ 16688 w 16920"/>
                <a:gd name="T63" fmla="*/ 407 h 8424"/>
                <a:gd name="T64" fmla="*/ 16404 w 16920"/>
                <a:gd name="T65" fmla="*/ 812 h 8424"/>
                <a:gd name="T66" fmla="*/ 16012 w 16920"/>
                <a:gd name="T67" fmla="*/ 1254 h 8424"/>
                <a:gd name="T68" fmla="*/ 15517 w 16920"/>
                <a:gd name="T69" fmla="*/ 1664 h 8424"/>
                <a:gd name="T70" fmla="*/ 14920 w 16920"/>
                <a:gd name="T71" fmla="*/ 1971 h 8424"/>
                <a:gd name="T72" fmla="*/ 14248 w 16920"/>
                <a:gd name="T73" fmla="*/ 2131 h 8424"/>
                <a:gd name="T74" fmla="*/ 13332 w 16920"/>
                <a:gd name="T75" fmla="*/ 2276 h 8424"/>
                <a:gd name="T76" fmla="*/ 12726 w 16920"/>
                <a:gd name="T77" fmla="*/ 2406 h 8424"/>
                <a:gd name="T78" fmla="*/ 12177 w 16920"/>
                <a:gd name="T79" fmla="*/ 2623 h 8424"/>
                <a:gd name="T80" fmla="*/ 11702 w 16920"/>
                <a:gd name="T81" fmla="*/ 2980 h 8424"/>
                <a:gd name="T82" fmla="*/ 11315 w 16920"/>
                <a:gd name="T83" fmla="*/ 3534 h 8424"/>
                <a:gd name="T84" fmla="*/ 10944 w 16920"/>
                <a:gd name="T85" fmla="*/ 4233 h 8424"/>
                <a:gd name="T86" fmla="*/ 10300 w 16920"/>
                <a:gd name="T87" fmla="*/ 4711 h 8424"/>
                <a:gd name="T88" fmla="*/ 9479 w 16920"/>
                <a:gd name="T89" fmla="*/ 5008 h 8424"/>
                <a:gd name="T90" fmla="*/ 8621 w 16920"/>
                <a:gd name="T91" fmla="*/ 5212 h 8424"/>
                <a:gd name="T92" fmla="*/ 7861 w 16920"/>
                <a:gd name="T93" fmla="*/ 5413 h 8424"/>
                <a:gd name="T94" fmla="*/ 7341 w 16920"/>
                <a:gd name="T95" fmla="*/ 5700 h 8424"/>
                <a:gd name="T96" fmla="*/ 7185 w 16920"/>
                <a:gd name="T97" fmla="*/ 6155 h 8424"/>
                <a:gd name="T98" fmla="*/ 7083 w 16920"/>
                <a:gd name="T99" fmla="*/ 6651 h 8424"/>
                <a:gd name="T100" fmla="*/ 6852 w 16920"/>
                <a:gd name="T101" fmla="*/ 7096 h 8424"/>
                <a:gd name="T102" fmla="*/ 6490 w 16920"/>
                <a:gd name="T103" fmla="*/ 7486 h 8424"/>
                <a:gd name="T104" fmla="*/ 6002 w 16920"/>
                <a:gd name="T105" fmla="*/ 7810 h 8424"/>
                <a:gd name="T106" fmla="*/ 5389 w 16920"/>
                <a:gd name="T107" fmla="*/ 8061 h 8424"/>
                <a:gd name="T108" fmla="*/ 4653 w 16920"/>
                <a:gd name="T109" fmla="*/ 8232 h 8424"/>
                <a:gd name="T110" fmla="*/ 4156 w 16920"/>
                <a:gd name="T111" fmla="*/ 8296 h 8424"/>
                <a:gd name="T112" fmla="*/ 3710 w 16920"/>
                <a:gd name="T113" fmla="*/ 8335 h 8424"/>
                <a:gd name="T114" fmla="*/ 3242 w 16920"/>
                <a:gd name="T115" fmla="*/ 8363 h 8424"/>
                <a:gd name="T116" fmla="*/ 0 w 16920"/>
                <a:gd name="T117" fmla="*/ 8424 h 8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20" h="8424">
                  <a:moveTo>
                    <a:pt x="0" y="7222"/>
                  </a:moveTo>
                  <a:lnTo>
                    <a:pt x="1115" y="7222"/>
                  </a:lnTo>
                  <a:lnTo>
                    <a:pt x="1179" y="7222"/>
                  </a:lnTo>
                  <a:lnTo>
                    <a:pt x="1245" y="7223"/>
                  </a:lnTo>
                  <a:lnTo>
                    <a:pt x="1311" y="7223"/>
                  </a:lnTo>
                  <a:lnTo>
                    <a:pt x="1379" y="7223"/>
                  </a:lnTo>
                  <a:lnTo>
                    <a:pt x="1448" y="7223"/>
                  </a:lnTo>
                  <a:lnTo>
                    <a:pt x="1519" y="7223"/>
                  </a:lnTo>
                  <a:lnTo>
                    <a:pt x="1589" y="7222"/>
                  </a:lnTo>
                  <a:lnTo>
                    <a:pt x="1661" y="7222"/>
                  </a:lnTo>
                  <a:lnTo>
                    <a:pt x="1665" y="7222"/>
                  </a:lnTo>
                  <a:lnTo>
                    <a:pt x="1665" y="7221"/>
                  </a:lnTo>
                  <a:lnTo>
                    <a:pt x="1803" y="7219"/>
                  </a:lnTo>
                  <a:lnTo>
                    <a:pt x="1945" y="7216"/>
                  </a:lnTo>
                  <a:lnTo>
                    <a:pt x="2090" y="7210"/>
                  </a:lnTo>
                  <a:lnTo>
                    <a:pt x="2238" y="7204"/>
                  </a:lnTo>
                  <a:lnTo>
                    <a:pt x="2389" y="7197"/>
                  </a:lnTo>
                  <a:lnTo>
                    <a:pt x="2543" y="7187"/>
                  </a:lnTo>
                  <a:lnTo>
                    <a:pt x="2700" y="7177"/>
                  </a:lnTo>
                  <a:lnTo>
                    <a:pt x="2858" y="7164"/>
                  </a:lnTo>
                  <a:lnTo>
                    <a:pt x="3019" y="7150"/>
                  </a:lnTo>
                  <a:lnTo>
                    <a:pt x="3183" y="7134"/>
                  </a:lnTo>
                  <a:lnTo>
                    <a:pt x="3348" y="7116"/>
                  </a:lnTo>
                  <a:lnTo>
                    <a:pt x="3515" y="7096"/>
                  </a:lnTo>
                  <a:lnTo>
                    <a:pt x="3683" y="7074"/>
                  </a:lnTo>
                  <a:lnTo>
                    <a:pt x="3852" y="7051"/>
                  </a:lnTo>
                  <a:lnTo>
                    <a:pt x="3938" y="7038"/>
                  </a:lnTo>
                  <a:lnTo>
                    <a:pt x="4024" y="7024"/>
                  </a:lnTo>
                  <a:lnTo>
                    <a:pt x="4109" y="7010"/>
                  </a:lnTo>
                  <a:lnTo>
                    <a:pt x="4195" y="6996"/>
                  </a:lnTo>
                  <a:lnTo>
                    <a:pt x="4399" y="6955"/>
                  </a:lnTo>
                  <a:lnTo>
                    <a:pt x="4584" y="6909"/>
                  </a:lnTo>
                  <a:lnTo>
                    <a:pt x="4750" y="6857"/>
                  </a:lnTo>
                  <a:lnTo>
                    <a:pt x="4898" y="6799"/>
                  </a:lnTo>
                  <a:lnTo>
                    <a:pt x="5032" y="6736"/>
                  </a:lnTo>
                  <a:lnTo>
                    <a:pt x="5148" y="6670"/>
                  </a:lnTo>
                  <a:lnTo>
                    <a:pt x="5252" y="6598"/>
                  </a:lnTo>
                  <a:lnTo>
                    <a:pt x="5341" y="6523"/>
                  </a:lnTo>
                  <a:lnTo>
                    <a:pt x="5420" y="6444"/>
                  </a:lnTo>
                  <a:lnTo>
                    <a:pt x="5487" y="6362"/>
                  </a:lnTo>
                  <a:lnTo>
                    <a:pt x="5546" y="6277"/>
                  </a:lnTo>
                  <a:lnTo>
                    <a:pt x="5594" y="6191"/>
                  </a:lnTo>
                  <a:lnTo>
                    <a:pt x="5636" y="6102"/>
                  </a:lnTo>
                  <a:lnTo>
                    <a:pt x="5671" y="6012"/>
                  </a:lnTo>
                  <a:lnTo>
                    <a:pt x="5701" y="5921"/>
                  </a:lnTo>
                  <a:lnTo>
                    <a:pt x="5727" y="5828"/>
                  </a:lnTo>
                  <a:lnTo>
                    <a:pt x="5750" y="5736"/>
                  </a:lnTo>
                  <a:lnTo>
                    <a:pt x="5770" y="5644"/>
                  </a:lnTo>
                  <a:lnTo>
                    <a:pt x="5790" y="5551"/>
                  </a:lnTo>
                  <a:lnTo>
                    <a:pt x="5810" y="5460"/>
                  </a:lnTo>
                  <a:lnTo>
                    <a:pt x="5831" y="5369"/>
                  </a:lnTo>
                  <a:lnTo>
                    <a:pt x="5854" y="5282"/>
                  </a:lnTo>
                  <a:lnTo>
                    <a:pt x="5882" y="5195"/>
                  </a:lnTo>
                  <a:lnTo>
                    <a:pt x="5912" y="5111"/>
                  </a:lnTo>
                  <a:lnTo>
                    <a:pt x="5951" y="5030"/>
                  </a:lnTo>
                  <a:lnTo>
                    <a:pt x="5994" y="4952"/>
                  </a:lnTo>
                  <a:lnTo>
                    <a:pt x="6046" y="4877"/>
                  </a:lnTo>
                  <a:lnTo>
                    <a:pt x="6106" y="4807"/>
                  </a:lnTo>
                  <a:lnTo>
                    <a:pt x="6177" y="4741"/>
                  </a:lnTo>
                  <a:lnTo>
                    <a:pt x="6259" y="4680"/>
                  </a:lnTo>
                  <a:lnTo>
                    <a:pt x="6353" y="4623"/>
                  </a:lnTo>
                  <a:lnTo>
                    <a:pt x="6460" y="4572"/>
                  </a:lnTo>
                  <a:lnTo>
                    <a:pt x="6579" y="4526"/>
                  </a:lnTo>
                  <a:lnTo>
                    <a:pt x="6702" y="4484"/>
                  </a:lnTo>
                  <a:lnTo>
                    <a:pt x="6831" y="4447"/>
                  </a:lnTo>
                  <a:lnTo>
                    <a:pt x="6965" y="4412"/>
                  </a:lnTo>
                  <a:lnTo>
                    <a:pt x="7103" y="4380"/>
                  </a:lnTo>
                  <a:lnTo>
                    <a:pt x="7246" y="4351"/>
                  </a:lnTo>
                  <a:lnTo>
                    <a:pt x="7392" y="4323"/>
                  </a:lnTo>
                  <a:lnTo>
                    <a:pt x="7542" y="4298"/>
                  </a:lnTo>
                  <a:lnTo>
                    <a:pt x="7847" y="4248"/>
                  </a:lnTo>
                  <a:lnTo>
                    <a:pt x="8159" y="4200"/>
                  </a:lnTo>
                  <a:lnTo>
                    <a:pt x="8315" y="4175"/>
                  </a:lnTo>
                  <a:lnTo>
                    <a:pt x="8473" y="4149"/>
                  </a:lnTo>
                  <a:lnTo>
                    <a:pt x="8629" y="4121"/>
                  </a:lnTo>
                  <a:lnTo>
                    <a:pt x="8785" y="4091"/>
                  </a:lnTo>
                  <a:lnTo>
                    <a:pt x="8939" y="4060"/>
                  </a:lnTo>
                  <a:lnTo>
                    <a:pt x="9091" y="4024"/>
                  </a:lnTo>
                  <a:lnTo>
                    <a:pt x="9241" y="3986"/>
                  </a:lnTo>
                  <a:lnTo>
                    <a:pt x="9390" y="3943"/>
                  </a:lnTo>
                  <a:lnTo>
                    <a:pt x="9533" y="3897"/>
                  </a:lnTo>
                  <a:lnTo>
                    <a:pt x="9673" y="3845"/>
                  </a:lnTo>
                  <a:lnTo>
                    <a:pt x="9808" y="3789"/>
                  </a:lnTo>
                  <a:lnTo>
                    <a:pt x="9939" y="3726"/>
                  </a:lnTo>
                  <a:lnTo>
                    <a:pt x="10065" y="3659"/>
                  </a:lnTo>
                  <a:lnTo>
                    <a:pt x="10185" y="3584"/>
                  </a:lnTo>
                  <a:lnTo>
                    <a:pt x="10299" y="3502"/>
                  </a:lnTo>
                  <a:lnTo>
                    <a:pt x="10406" y="3413"/>
                  </a:lnTo>
                  <a:lnTo>
                    <a:pt x="10505" y="3317"/>
                  </a:lnTo>
                  <a:lnTo>
                    <a:pt x="10596" y="3212"/>
                  </a:lnTo>
                  <a:lnTo>
                    <a:pt x="10680" y="3098"/>
                  </a:lnTo>
                  <a:lnTo>
                    <a:pt x="10755" y="2975"/>
                  </a:lnTo>
                  <a:lnTo>
                    <a:pt x="10828" y="2852"/>
                  </a:lnTo>
                  <a:lnTo>
                    <a:pt x="10908" y="2739"/>
                  </a:lnTo>
                  <a:lnTo>
                    <a:pt x="10994" y="2633"/>
                  </a:lnTo>
                  <a:lnTo>
                    <a:pt x="11085" y="2536"/>
                  </a:lnTo>
                  <a:lnTo>
                    <a:pt x="11181" y="2447"/>
                  </a:lnTo>
                  <a:lnTo>
                    <a:pt x="11282" y="2366"/>
                  </a:lnTo>
                  <a:lnTo>
                    <a:pt x="11388" y="2291"/>
                  </a:lnTo>
                  <a:lnTo>
                    <a:pt x="11499" y="2223"/>
                  </a:lnTo>
                  <a:lnTo>
                    <a:pt x="11613" y="2162"/>
                  </a:lnTo>
                  <a:lnTo>
                    <a:pt x="11731" y="2105"/>
                  </a:lnTo>
                  <a:lnTo>
                    <a:pt x="11852" y="2055"/>
                  </a:lnTo>
                  <a:lnTo>
                    <a:pt x="11977" y="2010"/>
                  </a:lnTo>
                  <a:lnTo>
                    <a:pt x="12104" y="1970"/>
                  </a:lnTo>
                  <a:lnTo>
                    <a:pt x="12233" y="1934"/>
                  </a:lnTo>
                  <a:lnTo>
                    <a:pt x="12364" y="1902"/>
                  </a:lnTo>
                  <a:lnTo>
                    <a:pt x="12498" y="1875"/>
                  </a:lnTo>
                  <a:lnTo>
                    <a:pt x="12633" y="1849"/>
                  </a:lnTo>
                  <a:lnTo>
                    <a:pt x="12768" y="1828"/>
                  </a:lnTo>
                  <a:lnTo>
                    <a:pt x="12905" y="1808"/>
                  </a:lnTo>
                  <a:lnTo>
                    <a:pt x="13041" y="1791"/>
                  </a:lnTo>
                  <a:lnTo>
                    <a:pt x="13178" y="1776"/>
                  </a:lnTo>
                  <a:lnTo>
                    <a:pt x="13315" y="1763"/>
                  </a:lnTo>
                  <a:lnTo>
                    <a:pt x="13450" y="1749"/>
                  </a:lnTo>
                  <a:lnTo>
                    <a:pt x="13586" y="1737"/>
                  </a:lnTo>
                  <a:lnTo>
                    <a:pt x="13720" y="1725"/>
                  </a:lnTo>
                  <a:lnTo>
                    <a:pt x="13852" y="1713"/>
                  </a:lnTo>
                  <a:lnTo>
                    <a:pt x="13982" y="1700"/>
                  </a:lnTo>
                  <a:lnTo>
                    <a:pt x="14110" y="1686"/>
                  </a:lnTo>
                  <a:lnTo>
                    <a:pt x="14236" y="1672"/>
                  </a:lnTo>
                  <a:lnTo>
                    <a:pt x="14360" y="1655"/>
                  </a:lnTo>
                  <a:lnTo>
                    <a:pt x="14479" y="1637"/>
                  </a:lnTo>
                  <a:lnTo>
                    <a:pt x="14596" y="1616"/>
                  </a:lnTo>
                  <a:lnTo>
                    <a:pt x="14710" y="1590"/>
                  </a:lnTo>
                  <a:lnTo>
                    <a:pt x="14823" y="1558"/>
                  </a:lnTo>
                  <a:lnTo>
                    <a:pt x="14935" y="1521"/>
                  </a:lnTo>
                  <a:lnTo>
                    <a:pt x="15046" y="1478"/>
                  </a:lnTo>
                  <a:lnTo>
                    <a:pt x="15156" y="1430"/>
                  </a:lnTo>
                  <a:lnTo>
                    <a:pt x="15264" y="1379"/>
                  </a:lnTo>
                  <a:lnTo>
                    <a:pt x="15370" y="1323"/>
                  </a:lnTo>
                  <a:lnTo>
                    <a:pt x="15474" y="1263"/>
                  </a:lnTo>
                  <a:lnTo>
                    <a:pt x="15576" y="1201"/>
                  </a:lnTo>
                  <a:lnTo>
                    <a:pt x="15676" y="1136"/>
                  </a:lnTo>
                  <a:lnTo>
                    <a:pt x="15774" y="1070"/>
                  </a:lnTo>
                  <a:lnTo>
                    <a:pt x="15868" y="1001"/>
                  </a:lnTo>
                  <a:lnTo>
                    <a:pt x="15960" y="931"/>
                  </a:lnTo>
                  <a:lnTo>
                    <a:pt x="16049" y="860"/>
                  </a:lnTo>
                  <a:lnTo>
                    <a:pt x="16133" y="789"/>
                  </a:lnTo>
                  <a:lnTo>
                    <a:pt x="16216" y="719"/>
                  </a:lnTo>
                  <a:lnTo>
                    <a:pt x="16294" y="650"/>
                  </a:lnTo>
                  <a:lnTo>
                    <a:pt x="16369" y="581"/>
                  </a:lnTo>
                  <a:lnTo>
                    <a:pt x="16440" y="514"/>
                  </a:lnTo>
                  <a:lnTo>
                    <a:pt x="16507" y="449"/>
                  </a:lnTo>
                  <a:lnTo>
                    <a:pt x="16569" y="386"/>
                  </a:lnTo>
                  <a:lnTo>
                    <a:pt x="16627" y="327"/>
                  </a:lnTo>
                  <a:lnTo>
                    <a:pt x="16680" y="271"/>
                  </a:lnTo>
                  <a:lnTo>
                    <a:pt x="16729" y="219"/>
                  </a:lnTo>
                  <a:lnTo>
                    <a:pt x="16810" y="129"/>
                  </a:lnTo>
                  <a:lnTo>
                    <a:pt x="16870" y="59"/>
                  </a:lnTo>
                  <a:lnTo>
                    <a:pt x="16907" y="16"/>
                  </a:lnTo>
                  <a:lnTo>
                    <a:pt x="16920" y="0"/>
                  </a:lnTo>
                  <a:lnTo>
                    <a:pt x="16910" y="19"/>
                  </a:lnTo>
                  <a:lnTo>
                    <a:pt x="16882" y="74"/>
                  </a:lnTo>
                  <a:lnTo>
                    <a:pt x="16862" y="114"/>
                  </a:lnTo>
                  <a:lnTo>
                    <a:pt x="16835" y="161"/>
                  </a:lnTo>
                  <a:lnTo>
                    <a:pt x="16806" y="214"/>
                  </a:lnTo>
                  <a:lnTo>
                    <a:pt x="16771" y="273"/>
                  </a:lnTo>
                  <a:lnTo>
                    <a:pt x="16732" y="338"/>
                  </a:lnTo>
                  <a:lnTo>
                    <a:pt x="16688" y="407"/>
                  </a:lnTo>
                  <a:lnTo>
                    <a:pt x="16640" y="482"/>
                  </a:lnTo>
                  <a:lnTo>
                    <a:pt x="16588" y="560"/>
                  </a:lnTo>
                  <a:lnTo>
                    <a:pt x="16531" y="641"/>
                  </a:lnTo>
                  <a:lnTo>
                    <a:pt x="16470" y="726"/>
                  </a:lnTo>
                  <a:lnTo>
                    <a:pt x="16404" y="812"/>
                  </a:lnTo>
                  <a:lnTo>
                    <a:pt x="16334" y="899"/>
                  </a:lnTo>
                  <a:lnTo>
                    <a:pt x="16260" y="988"/>
                  </a:lnTo>
                  <a:lnTo>
                    <a:pt x="16182" y="1077"/>
                  </a:lnTo>
                  <a:lnTo>
                    <a:pt x="16099" y="1166"/>
                  </a:lnTo>
                  <a:lnTo>
                    <a:pt x="16012" y="1254"/>
                  </a:lnTo>
                  <a:lnTo>
                    <a:pt x="15921" y="1341"/>
                  </a:lnTo>
                  <a:lnTo>
                    <a:pt x="15827" y="1425"/>
                  </a:lnTo>
                  <a:lnTo>
                    <a:pt x="15727" y="1509"/>
                  </a:lnTo>
                  <a:lnTo>
                    <a:pt x="15624" y="1588"/>
                  </a:lnTo>
                  <a:lnTo>
                    <a:pt x="15517" y="1664"/>
                  </a:lnTo>
                  <a:lnTo>
                    <a:pt x="15405" y="1736"/>
                  </a:lnTo>
                  <a:lnTo>
                    <a:pt x="15289" y="1803"/>
                  </a:lnTo>
                  <a:lnTo>
                    <a:pt x="15171" y="1865"/>
                  </a:lnTo>
                  <a:lnTo>
                    <a:pt x="15047" y="1921"/>
                  </a:lnTo>
                  <a:lnTo>
                    <a:pt x="14920" y="1971"/>
                  </a:lnTo>
                  <a:lnTo>
                    <a:pt x="14789" y="2014"/>
                  </a:lnTo>
                  <a:lnTo>
                    <a:pt x="14655" y="2049"/>
                  </a:lnTo>
                  <a:lnTo>
                    <a:pt x="14518" y="2079"/>
                  </a:lnTo>
                  <a:lnTo>
                    <a:pt x="14383" y="2107"/>
                  </a:lnTo>
                  <a:lnTo>
                    <a:pt x="14248" y="2131"/>
                  </a:lnTo>
                  <a:lnTo>
                    <a:pt x="14113" y="2154"/>
                  </a:lnTo>
                  <a:lnTo>
                    <a:pt x="13848" y="2195"/>
                  </a:lnTo>
                  <a:lnTo>
                    <a:pt x="13587" y="2236"/>
                  </a:lnTo>
                  <a:lnTo>
                    <a:pt x="13459" y="2255"/>
                  </a:lnTo>
                  <a:lnTo>
                    <a:pt x="13332" y="2276"/>
                  </a:lnTo>
                  <a:lnTo>
                    <a:pt x="13207" y="2298"/>
                  </a:lnTo>
                  <a:lnTo>
                    <a:pt x="13083" y="2321"/>
                  </a:lnTo>
                  <a:lnTo>
                    <a:pt x="12962" y="2347"/>
                  </a:lnTo>
                  <a:lnTo>
                    <a:pt x="12843" y="2375"/>
                  </a:lnTo>
                  <a:lnTo>
                    <a:pt x="12726" y="2406"/>
                  </a:lnTo>
                  <a:lnTo>
                    <a:pt x="12611" y="2441"/>
                  </a:lnTo>
                  <a:lnTo>
                    <a:pt x="12499" y="2480"/>
                  </a:lnTo>
                  <a:lnTo>
                    <a:pt x="12389" y="2522"/>
                  </a:lnTo>
                  <a:lnTo>
                    <a:pt x="12282" y="2570"/>
                  </a:lnTo>
                  <a:lnTo>
                    <a:pt x="12177" y="2623"/>
                  </a:lnTo>
                  <a:lnTo>
                    <a:pt x="12077" y="2681"/>
                  </a:lnTo>
                  <a:lnTo>
                    <a:pt x="11978" y="2746"/>
                  </a:lnTo>
                  <a:lnTo>
                    <a:pt x="11883" y="2816"/>
                  </a:lnTo>
                  <a:lnTo>
                    <a:pt x="11791" y="2895"/>
                  </a:lnTo>
                  <a:lnTo>
                    <a:pt x="11702" y="2980"/>
                  </a:lnTo>
                  <a:lnTo>
                    <a:pt x="11617" y="3074"/>
                  </a:lnTo>
                  <a:lnTo>
                    <a:pt x="11536" y="3175"/>
                  </a:lnTo>
                  <a:lnTo>
                    <a:pt x="11458" y="3285"/>
                  </a:lnTo>
                  <a:lnTo>
                    <a:pt x="11385" y="3405"/>
                  </a:lnTo>
                  <a:lnTo>
                    <a:pt x="11315" y="3534"/>
                  </a:lnTo>
                  <a:lnTo>
                    <a:pt x="11250" y="3673"/>
                  </a:lnTo>
                  <a:lnTo>
                    <a:pt x="11188" y="3823"/>
                  </a:lnTo>
                  <a:lnTo>
                    <a:pt x="11121" y="3972"/>
                  </a:lnTo>
                  <a:lnTo>
                    <a:pt x="11039" y="4108"/>
                  </a:lnTo>
                  <a:lnTo>
                    <a:pt x="10944" y="4233"/>
                  </a:lnTo>
                  <a:lnTo>
                    <a:pt x="10836" y="4347"/>
                  </a:lnTo>
                  <a:lnTo>
                    <a:pt x="10717" y="4452"/>
                  </a:lnTo>
                  <a:lnTo>
                    <a:pt x="10587" y="4547"/>
                  </a:lnTo>
                  <a:lnTo>
                    <a:pt x="10447" y="4633"/>
                  </a:lnTo>
                  <a:lnTo>
                    <a:pt x="10300" y="4711"/>
                  </a:lnTo>
                  <a:lnTo>
                    <a:pt x="10146" y="4782"/>
                  </a:lnTo>
                  <a:lnTo>
                    <a:pt x="9985" y="4847"/>
                  </a:lnTo>
                  <a:lnTo>
                    <a:pt x="9820" y="4905"/>
                  </a:lnTo>
                  <a:lnTo>
                    <a:pt x="9651" y="4959"/>
                  </a:lnTo>
                  <a:lnTo>
                    <a:pt x="9479" y="5008"/>
                  </a:lnTo>
                  <a:lnTo>
                    <a:pt x="9306" y="5053"/>
                  </a:lnTo>
                  <a:lnTo>
                    <a:pt x="9133" y="5095"/>
                  </a:lnTo>
                  <a:lnTo>
                    <a:pt x="8960" y="5136"/>
                  </a:lnTo>
                  <a:lnTo>
                    <a:pt x="8789" y="5175"/>
                  </a:lnTo>
                  <a:lnTo>
                    <a:pt x="8621" y="5212"/>
                  </a:lnTo>
                  <a:lnTo>
                    <a:pt x="8456" y="5250"/>
                  </a:lnTo>
                  <a:lnTo>
                    <a:pt x="8297" y="5288"/>
                  </a:lnTo>
                  <a:lnTo>
                    <a:pt x="8144" y="5327"/>
                  </a:lnTo>
                  <a:lnTo>
                    <a:pt x="7999" y="5369"/>
                  </a:lnTo>
                  <a:lnTo>
                    <a:pt x="7861" y="5413"/>
                  </a:lnTo>
                  <a:lnTo>
                    <a:pt x="7733" y="5460"/>
                  </a:lnTo>
                  <a:lnTo>
                    <a:pt x="7617" y="5512"/>
                  </a:lnTo>
                  <a:lnTo>
                    <a:pt x="7511" y="5569"/>
                  </a:lnTo>
                  <a:lnTo>
                    <a:pt x="7419" y="5631"/>
                  </a:lnTo>
                  <a:lnTo>
                    <a:pt x="7341" y="5700"/>
                  </a:lnTo>
                  <a:lnTo>
                    <a:pt x="7278" y="5775"/>
                  </a:lnTo>
                  <a:lnTo>
                    <a:pt x="7231" y="5858"/>
                  </a:lnTo>
                  <a:lnTo>
                    <a:pt x="7201" y="5949"/>
                  </a:lnTo>
                  <a:lnTo>
                    <a:pt x="7190" y="6050"/>
                  </a:lnTo>
                  <a:lnTo>
                    <a:pt x="7185" y="6155"/>
                  </a:lnTo>
                  <a:lnTo>
                    <a:pt x="7175" y="6257"/>
                  </a:lnTo>
                  <a:lnTo>
                    <a:pt x="7160" y="6358"/>
                  </a:lnTo>
                  <a:lnTo>
                    <a:pt x="7140" y="6457"/>
                  </a:lnTo>
                  <a:lnTo>
                    <a:pt x="7114" y="6554"/>
                  </a:lnTo>
                  <a:lnTo>
                    <a:pt x="7083" y="6651"/>
                  </a:lnTo>
                  <a:lnTo>
                    <a:pt x="7047" y="6744"/>
                  </a:lnTo>
                  <a:lnTo>
                    <a:pt x="7006" y="6835"/>
                  </a:lnTo>
                  <a:lnTo>
                    <a:pt x="6959" y="6925"/>
                  </a:lnTo>
                  <a:lnTo>
                    <a:pt x="6908" y="7012"/>
                  </a:lnTo>
                  <a:lnTo>
                    <a:pt x="6852" y="7096"/>
                  </a:lnTo>
                  <a:lnTo>
                    <a:pt x="6789" y="7180"/>
                  </a:lnTo>
                  <a:lnTo>
                    <a:pt x="6723" y="7260"/>
                  </a:lnTo>
                  <a:lnTo>
                    <a:pt x="6650" y="7337"/>
                  </a:lnTo>
                  <a:lnTo>
                    <a:pt x="6572" y="7413"/>
                  </a:lnTo>
                  <a:lnTo>
                    <a:pt x="6490" y="7486"/>
                  </a:lnTo>
                  <a:lnTo>
                    <a:pt x="6403" y="7556"/>
                  </a:lnTo>
                  <a:lnTo>
                    <a:pt x="6310" y="7624"/>
                  </a:lnTo>
                  <a:lnTo>
                    <a:pt x="6213" y="7689"/>
                  </a:lnTo>
                  <a:lnTo>
                    <a:pt x="6110" y="7751"/>
                  </a:lnTo>
                  <a:lnTo>
                    <a:pt x="6002" y="7810"/>
                  </a:lnTo>
                  <a:lnTo>
                    <a:pt x="5889" y="7866"/>
                  </a:lnTo>
                  <a:lnTo>
                    <a:pt x="5772" y="7919"/>
                  </a:lnTo>
                  <a:lnTo>
                    <a:pt x="5649" y="7970"/>
                  </a:lnTo>
                  <a:lnTo>
                    <a:pt x="5522" y="8018"/>
                  </a:lnTo>
                  <a:lnTo>
                    <a:pt x="5389" y="8061"/>
                  </a:lnTo>
                  <a:lnTo>
                    <a:pt x="5252" y="8102"/>
                  </a:lnTo>
                  <a:lnTo>
                    <a:pt x="5110" y="8140"/>
                  </a:lnTo>
                  <a:lnTo>
                    <a:pt x="4962" y="8174"/>
                  </a:lnTo>
                  <a:lnTo>
                    <a:pt x="4810" y="8205"/>
                  </a:lnTo>
                  <a:lnTo>
                    <a:pt x="4653" y="8232"/>
                  </a:lnTo>
                  <a:lnTo>
                    <a:pt x="4491" y="8257"/>
                  </a:lnTo>
                  <a:lnTo>
                    <a:pt x="4410" y="8267"/>
                  </a:lnTo>
                  <a:lnTo>
                    <a:pt x="4326" y="8278"/>
                  </a:lnTo>
                  <a:lnTo>
                    <a:pt x="4242" y="8288"/>
                  </a:lnTo>
                  <a:lnTo>
                    <a:pt x="4156" y="8296"/>
                  </a:lnTo>
                  <a:lnTo>
                    <a:pt x="4069" y="8304"/>
                  </a:lnTo>
                  <a:lnTo>
                    <a:pt x="3980" y="8313"/>
                  </a:lnTo>
                  <a:lnTo>
                    <a:pt x="3892" y="8320"/>
                  </a:lnTo>
                  <a:lnTo>
                    <a:pt x="3801" y="8328"/>
                  </a:lnTo>
                  <a:lnTo>
                    <a:pt x="3710" y="8335"/>
                  </a:lnTo>
                  <a:lnTo>
                    <a:pt x="3618" y="8341"/>
                  </a:lnTo>
                  <a:lnTo>
                    <a:pt x="3525" y="8347"/>
                  </a:lnTo>
                  <a:lnTo>
                    <a:pt x="3431" y="8353"/>
                  </a:lnTo>
                  <a:lnTo>
                    <a:pt x="3336" y="8357"/>
                  </a:lnTo>
                  <a:lnTo>
                    <a:pt x="3242" y="8363"/>
                  </a:lnTo>
                  <a:lnTo>
                    <a:pt x="3147" y="8367"/>
                  </a:lnTo>
                  <a:lnTo>
                    <a:pt x="3052" y="8371"/>
                  </a:lnTo>
                  <a:lnTo>
                    <a:pt x="3053" y="8371"/>
                  </a:lnTo>
                  <a:lnTo>
                    <a:pt x="2642" y="8399"/>
                  </a:lnTo>
                  <a:lnTo>
                    <a:pt x="0" y="8424"/>
                  </a:lnTo>
                  <a:lnTo>
                    <a:pt x="0" y="7222"/>
                  </a:lnTo>
                  <a:close/>
                </a:path>
              </a:pathLst>
            </a:custGeom>
            <a:solidFill>
              <a:srgbClr val="E2B764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7EE29B5F-BB53-4F6B-B879-5CF8D00B2DCA}"/>
                </a:ext>
              </a:extLst>
            </p:cNvPr>
            <p:cNvGrpSpPr/>
            <p:nvPr/>
          </p:nvGrpSpPr>
          <p:grpSpPr>
            <a:xfrm>
              <a:off x="1115706" y="2212009"/>
              <a:ext cx="1477328" cy="3481037"/>
              <a:chOff x="1115706" y="2212009"/>
              <a:chExt cx="1477328" cy="3481037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940A9175-924A-4A48-907F-ED67C928D7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0942" y="4054194"/>
                <a:ext cx="0" cy="1600994"/>
              </a:xfrm>
              <a:prstGeom prst="line">
                <a:avLst/>
              </a:prstGeom>
              <a:ln w="3175" cap="rnd">
                <a:solidFill>
                  <a:srgbClr val="E2B764"/>
                </a:solidFill>
                <a:round/>
                <a:headEnd type="none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îşḷïďê">
                <a:extLst>
                  <a:ext uri="{FF2B5EF4-FFF2-40B4-BE49-F238E27FC236}">
                    <a16:creationId xmlns:a16="http://schemas.microsoft.com/office/drawing/2014/main" id="{8878FE9B-4916-4F8F-A36A-61728103AC3A}"/>
                  </a:ext>
                </a:extLst>
              </p:cNvPr>
              <p:cNvSpPr/>
              <p:nvPr/>
            </p:nvSpPr>
            <p:spPr bwMode="auto">
              <a:xfrm>
                <a:off x="1740776" y="5646429"/>
                <a:ext cx="46617" cy="46617"/>
              </a:xfrm>
              <a:prstGeom prst="ellipse">
                <a:avLst/>
              </a:prstGeom>
              <a:solidFill>
                <a:srgbClr val="E2B764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EEF0DA1C-02E6-4A71-A2DD-94E200AD59A0}"/>
                  </a:ext>
                </a:extLst>
              </p:cNvPr>
              <p:cNvSpPr/>
              <p:nvPr/>
            </p:nvSpPr>
            <p:spPr>
              <a:xfrm>
                <a:off x="1115706" y="2212009"/>
                <a:ext cx="1477328" cy="2017386"/>
              </a:xfrm>
              <a:prstGeom prst="rect">
                <a:avLst/>
              </a:prstGeom>
            </p:spPr>
            <p:txBody>
              <a:bodyPr vert="eaVert"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E2B764"/>
                    </a:solidFill>
                    <a:latin typeface="思源宋体 ExtraLight" panose="02020200000000000000" pitchFamily="18" charset="-122"/>
                    <a:ea typeface="微软简标宋" pitchFamily="2" charset="-122"/>
                  </a:rPr>
                  <a:t>将原图的后两位抹去</a:t>
                </a:r>
                <a:endParaRPr lang="zh-CN" altLang="en-US" sz="2800" dirty="0">
                  <a:ea typeface="微软简标宋" pitchFamily="2" charset="-122"/>
                </a:endParaRPr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B21C9FA6-38BB-47BD-8B56-977613A89105}"/>
                </a:ext>
              </a:extLst>
            </p:cNvPr>
            <p:cNvGrpSpPr/>
            <p:nvPr/>
          </p:nvGrpSpPr>
          <p:grpSpPr>
            <a:xfrm>
              <a:off x="3737690" y="-55532"/>
              <a:ext cx="2400657" cy="4426514"/>
              <a:chOff x="979024" y="1266532"/>
              <a:chExt cx="2400657" cy="4426514"/>
            </a:xfrm>
          </p:grpSpPr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8619721-D338-4B49-81FE-16EAA6CF82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0942" y="4054194"/>
                <a:ext cx="0" cy="1600994"/>
              </a:xfrm>
              <a:prstGeom prst="line">
                <a:avLst/>
              </a:prstGeom>
              <a:ln w="3175" cap="rnd">
                <a:solidFill>
                  <a:srgbClr val="E2B764"/>
                </a:solidFill>
                <a:round/>
                <a:headEnd type="none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îşḷïďê">
                <a:extLst>
                  <a:ext uri="{FF2B5EF4-FFF2-40B4-BE49-F238E27FC236}">
                    <a16:creationId xmlns:a16="http://schemas.microsoft.com/office/drawing/2014/main" id="{1410C86B-6AF8-417C-9EB5-4B06C2B899F9}"/>
                  </a:ext>
                </a:extLst>
              </p:cNvPr>
              <p:cNvSpPr/>
              <p:nvPr/>
            </p:nvSpPr>
            <p:spPr bwMode="auto">
              <a:xfrm>
                <a:off x="1740776" y="5646429"/>
                <a:ext cx="46617" cy="46617"/>
              </a:xfrm>
              <a:prstGeom prst="ellipse">
                <a:avLst/>
              </a:prstGeom>
              <a:solidFill>
                <a:srgbClr val="E2B764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0FBC978-FBA9-4761-BB12-D900DC6E31F6}"/>
                  </a:ext>
                </a:extLst>
              </p:cNvPr>
              <p:cNvSpPr/>
              <p:nvPr/>
            </p:nvSpPr>
            <p:spPr>
              <a:xfrm>
                <a:off x="979024" y="1266532"/>
                <a:ext cx="2400657" cy="2573966"/>
              </a:xfrm>
              <a:prstGeom prst="rect">
                <a:avLst/>
              </a:prstGeom>
            </p:spPr>
            <p:txBody>
              <a:bodyPr vert="eaVert"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E2B764"/>
                    </a:solidFill>
                    <a:latin typeface="思源宋体 ExtraLight" panose="02020200000000000000" pitchFamily="18" charset="-122"/>
                    <a:ea typeface="微软简标宋" pitchFamily="2" charset="-122"/>
                  </a:rPr>
                  <a:t>用将水印图片的每一位像素除以</a:t>
                </a:r>
                <a:r>
                  <a:rPr lang="en-US" altLang="zh-CN" sz="2800" dirty="0">
                    <a:solidFill>
                      <a:srgbClr val="E2B764"/>
                    </a:solidFill>
                    <a:latin typeface="思源宋体 ExtraLight" panose="02020200000000000000" pitchFamily="18" charset="-122"/>
                    <a:ea typeface="微软简标宋" pitchFamily="2" charset="-122"/>
                  </a:rPr>
                  <a:t>85</a:t>
                </a:r>
                <a:r>
                  <a:rPr lang="zh-CN" altLang="en-US" sz="2800" dirty="0">
                    <a:solidFill>
                      <a:srgbClr val="E2B764"/>
                    </a:solidFill>
                    <a:latin typeface="思源宋体 ExtraLight" panose="02020200000000000000" pitchFamily="18" charset="-122"/>
                    <a:ea typeface="微软简标宋" pitchFamily="2" charset="-122"/>
                  </a:rPr>
                  <a:t>所得到的数字取而代之</a:t>
                </a:r>
                <a:endParaRPr lang="zh-CN" altLang="en-US" sz="2800" dirty="0">
                  <a:ea typeface="微软简标宋" pitchFamily="2" charset="-122"/>
                </a:endParaRPr>
              </a:p>
            </p:txBody>
          </p: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CB14A401-9988-4E7B-B6FE-884A58698A61}"/>
                </a:ext>
              </a:extLst>
            </p:cNvPr>
            <p:cNvGrpSpPr/>
            <p:nvPr/>
          </p:nvGrpSpPr>
          <p:grpSpPr>
            <a:xfrm>
              <a:off x="6405970" y="3151494"/>
              <a:ext cx="1530228" cy="3081536"/>
              <a:chOff x="6405970" y="3151494"/>
              <a:chExt cx="1530228" cy="3081536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857EE337-F251-4D0C-BE49-242CE1DFA78A}"/>
                  </a:ext>
                </a:extLst>
              </p:cNvPr>
              <p:cNvGrpSpPr/>
              <p:nvPr/>
            </p:nvGrpSpPr>
            <p:grpSpPr>
              <a:xfrm flipV="1">
                <a:off x="7889581" y="3151494"/>
                <a:ext cx="46617" cy="1638852"/>
                <a:chOff x="7207038" y="5399562"/>
                <a:chExt cx="46617" cy="1638852"/>
              </a:xfrm>
            </p:grpSpPr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7D57AF9C-8D10-418B-BD5A-51C0B97BDC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27204" y="5399562"/>
                  <a:ext cx="0" cy="1600994"/>
                </a:xfrm>
                <a:prstGeom prst="line">
                  <a:avLst/>
                </a:prstGeom>
                <a:ln w="3175" cap="rnd">
                  <a:solidFill>
                    <a:srgbClr val="E2B764"/>
                  </a:solidFill>
                  <a:round/>
                  <a:headEnd type="none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îşḷïďê">
                  <a:extLst>
                    <a:ext uri="{FF2B5EF4-FFF2-40B4-BE49-F238E27FC236}">
                      <a16:creationId xmlns:a16="http://schemas.microsoft.com/office/drawing/2014/main" id="{FF9F01E6-6009-4811-ACCF-052AC89FF051}"/>
                    </a:ext>
                  </a:extLst>
                </p:cNvPr>
                <p:cNvSpPr/>
                <p:nvPr/>
              </p:nvSpPr>
              <p:spPr bwMode="auto">
                <a:xfrm>
                  <a:off x="7207038" y="6991797"/>
                  <a:ext cx="46617" cy="46617"/>
                </a:xfrm>
                <a:prstGeom prst="ellipse">
                  <a:avLst/>
                </a:prstGeom>
                <a:solidFill>
                  <a:srgbClr val="E2B764"/>
                </a:solidFill>
                <a:ln w="381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dk1"/>
                    </a:solidFill>
                  </a:endParaRPr>
                </a:p>
              </p:txBody>
            </p:sp>
          </p:grp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3E8B65EB-13F7-4675-BEDC-4E65E6C317B0}"/>
                  </a:ext>
                </a:extLst>
              </p:cNvPr>
              <p:cNvSpPr/>
              <p:nvPr/>
            </p:nvSpPr>
            <p:spPr>
              <a:xfrm>
                <a:off x="6405970" y="4215644"/>
                <a:ext cx="1477328" cy="2017386"/>
              </a:xfrm>
              <a:prstGeom prst="rect">
                <a:avLst/>
              </a:prstGeom>
            </p:spPr>
            <p:txBody>
              <a:bodyPr vert="eaVert"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E2B764"/>
                    </a:solidFill>
                    <a:latin typeface="思源宋体 ExtraLight" panose="02020200000000000000" pitchFamily="18" charset="-122"/>
                    <a:ea typeface="微软简标宋" pitchFamily="2" charset="-122"/>
                  </a:rPr>
                  <a:t>添加水印成功</a:t>
                </a:r>
                <a:endParaRPr lang="zh-CN" altLang="en-US" sz="2800" dirty="0">
                  <a:ea typeface="微软简标宋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8543431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B4D9052-DD5C-4995-B4CA-0AD3B7D22194}"/>
              </a:ext>
            </a:extLst>
          </p:cNvPr>
          <p:cNvSpPr txBox="1"/>
          <p:nvPr/>
        </p:nvSpPr>
        <p:spPr>
          <a:xfrm>
            <a:off x="294036" y="-114801"/>
            <a:ext cx="465608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0" dirty="0">
                <a:solidFill>
                  <a:srgbClr val="E2B764">
                    <a:alpha val="72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潮字社小石繁" panose="02010604000000000000" pitchFamily="2" charset="-120"/>
                <a:ea typeface="潮字社小石繁" panose="02010604000000000000" pitchFamily="2" charset="-120"/>
              </a:rPr>
              <a:t>叁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FB2B76A-C8D0-4D58-9BBE-ABF7E7CB1044}"/>
              </a:ext>
            </a:extLst>
          </p:cNvPr>
          <p:cNvGrpSpPr/>
          <p:nvPr/>
        </p:nvGrpSpPr>
        <p:grpSpPr>
          <a:xfrm>
            <a:off x="5781821" y="875222"/>
            <a:ext cx="5848757" cy="5336888"/>
            <a:chOff x="5141741" y="875222"/>
            <a:chExt cx="5848757" cy="5336888"/>
          </a:xfrm>
        </p:grpSpPr>
        <p:sp>
          <p:nvSpPr>
            <p:cNvPr id="11" name="矩形: 剪去对角 10">
              <a:extLst>
                <a:ext uri="{FF2B5EF4-FFF2-40B4-BE49-F238E27FC236}">
                  <a16:creationId xmlns:a16="http://schemas.microsoft.com/office/drawing/2014/main" id="{EFE7778D-70ED-458C-907B-82B353D9FCED}"/>
                </a:ext>
              </a:extLst>
            </p:cNvPr>
            <p:cNvSpPr/>
            <p:nvPr/>
          </p:nvSpPr>
          <p:spPr>
            <a:xfrm>
              <a:off x="5141741" y="992588"/>
              <a:ext cx="1908517" cy="4477250"/>
            </a:xfrm>
            <a:prstGeom prst="snip2DiagRect">
              <a:avLst>
                <a:gd name="adj1" fmla="val 0"/>
                <a:gd name="adj2" fmla="val 38760"/>
              </a:avLst>
            </a:prstGeom>
            <a:solidFill>
              <a:srgbClr val="072D36"/>
            </a:solidFill>
            <a:ln w="63500">
              <a:solidFill>
                <a:srgbClr val="E2B764"/>
              </a:solidFill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图片包含 动物, 鸟, 水鸟&#10;&#10;描述已自动生成">
              <a:extLst>
                <a:ext uri="{FF2B5EF4-FFF2-40B4-BE49-F238E27FC236}">
                  <a16:creationId xmlns:a16="http://schemas.microsoft.com/office/drawing/2014/main" id="{BEFC5473-9547-4AAA-8D9C-5D31E2644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96756" y="875222"/>
              <a:ext cx="3693742" cy="272893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图片 12" descr="图片包含 动物, 鸟, 水鸟&#10;&#10;描述已自动生成">
              <a:extLst>
                <a:ext uri="{FF2B5EF4-FFF2-40B4-BE49-F238E27FC236}">
                  <a16:creationId xmlns:a16="http://schemas.microsoft.com/office/drawing/2014/main" id="{2FB395A1-3F52-4AD6-957D-6577639A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1934" y="4190275"/>
              <a:ext cx="2736647" cy="202183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6086865-9FEC-4640-8D2A-8959D86B948F}"/>
                </a:ext>
              </a:extLst>
            </p:cNvPr>
            <p:cNvSpPr txBox="1"/>
            <p:nvPr/>
          </p:nvSpPr>
          <p:spPr>
            <a:xfrm>
              <a:off x="5233181" y="989496"/>
              <a:ext cx="1545775" cy="415498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tabLst>
                  <a:tab pos="1968500" algn="l"/>
                </a:tabLst>
              </a:pPr>
              <a:r>
                <a:rPr lang="zh-CN" altLang="en-US" sz="6600" dirty="0">
                  <a:solidFill>
                    <a:srgbClr val="E2B76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潮字社小石繁" panose="02010604000000000000" pitchFamily="2" charset="-120"/>
                  <a:ea typeface="潮字社小石繁" panose="02010604000000000000" pitchFamily="2" charset="-120"/>
                </a:rPr>
                <a:t>功能实现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428951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3FE30DA-3886-4C6A-956D-D5356946EB43}"/>
              </a:ext>
            </a:extLst>
          </p:cNvPr>
          <p:cNvGrpSpPr/>
          <p:nvPr/>
        </p:nvGrpSpPr>
        <p:grpSpPr>
          <a:xfrm>
            <a:off x="10031339" y="2712097"/>
            <a:ext cx="2160661" cy="4145903"/>
            <a:chOff x="10031339" y="499063"/>
            <a:chExt cx="2160661" cy="4145903"/>
          </a:xfrm>
        </p:grpSpPr>
        <p:sp>
          <p:nvSpPr>
            <p:cNvPr id="3" name="矩形: 剪去对角 2">
              <a:extLst>
                <a:ext uri="{FF2B5EF4-FFF2-40B4-BE49-F238E27FC236}">
                  <a16:creationId xmlns:a16="http://schemas.microsoft.com/office/drawing/2014/main" id="{0494306C-A748-47F6-A17C-099F02CCBCFD}"/>
                </a:ext>
              </a:extLst>
            </p:cNvPr>
            <p:cNvSpPr/>
            <p:nvPr/>
          </p:nvSpPr>
          <p:spPr>
            <a:xfrm>
              <a:off x="10350424" y="499063"/>
              <a:ext cx="1220433" cy="3534916"/>
            </a:xfrm>
            <a:prstGeom prst="snip2DiagRect">
              <a:avLst>
                <a:gd name="adj1" fmla="val 0"/>
                <a:gd name="adj2" fmla="val 38760"/>
              </a:avLst>
            </a:prstGeom>
            <a:solidFill>
              <a:srgbClr val="072D36"/>
            </a:solidFill>
            <a:ln w="63500">
              <a:solidFill>
                <a:srgbClr val="E2B764"/>
              </a:solidFill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81F927A-1234-410B-82A1-A65C83F759C7}"/>
                </a:ext>
              </a:extLst>
            </p:cNvPr>
            <p:cNvSpPr txBox="1"/>
            <p:nvPr/>
          </p:nvSpPr>
          <p:spPr>
            <a:xfrm>
              <a:off x="10350425" y="612669"/>
              <a:ext cx="1220433" cy="3046988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tabLst>
                  <a:tab pos="1968500" algn="l"/>
                </a:tabLst>
              </a:pPr>
              <a:r>
                <a:rPr lang="zh-CN" altLang="en-US" sz="4800" dirty="0">
                  <a:solidFill>
                    <a:srgbClr val="E2B76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造字工房言宋体（非商用）" pitchFamily="2" charset="-122"/>
                  <a:ea typeface="造字工房言宋体（非商用）" pitchFamily="2" charset="-122"/>
                  <a:cs typeface="+mn-ea"/>
                  <a:sym typeface="+mn-lt"/>
                </a:rPr>
                <a:t>信息检索</a:t>
              </a:r>
            </a:p>
          </p:txBody>
        </p:sp>
        <p:pic>
          <p:nvPicPr>
            <p:cNvPr id="5" name="图片 4" descr="图片包含 动物, 鸟, 水鸟&#10;&#10;描述已自动生成">
              <a:extLst>
                <a:ext uri="{FF2B5EF4-FFF2-40B4-BE49-F238E27FC236}">
                  <a16:creationId xmlns:a16="http://schemas.microsoft.com/office/drawing/2014/main" id="{1AE275BE-C98B-433E-BC2F-D78708E50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1339" y="3048670"/>
              <a:ext cx="2160661" cy="159629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D17B7291-7EAA-4D48-8F93-4EE0014DB7F1}"/>
              </a:ext>
            </a:extLst>
          </p:cNvPr>
          <p:cNvSpPr/>
          <p:nvPr/>
        </p:nvSpPr>
        <p:spPr>
          <a:xfrm>
            <a:off x="2516813" y="4611844"/>
            <a:ext cx="73549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ea typeface="微软简标宋" pitchFamily="2" charset="-122"/>
                <a:cs typeface="+mn-ea"/>
                <a:sym typeface="+mn-lt"/>
              </a:rPr>
              <a:t>数据库支持搜索功能，将返回查找到怪物的详情页面，若无结果则返回设计后的</a:t>
            </a:r>
            <a:r>
              <a:rPr lang="en-US" altLang="zh-CN" sz="2800" dirty="0">
                <a:solidFill>
                  <a:schemeClr val="accent4">
                    <a:lumMod val="20000"/>
                    <a:lumOff val="80000"/>
                  </a:schemeClr>
                </a:solidFill>
                <a:ea typeface="微软简标宋" pitchFamily="2" charset="-122"/>
                <a:cs typeface="+mn-ea"/>
                <a:sym typeface="+mn-lt"/>
              </a:rPr>
              <a:t>404</a:t>
            </a:r>
            <a:r>
              <a:rPr lang="zh-CN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ea typeface="微软简标宋" pitchFamily="2" charset="-122"/>
                <a:cs typeface="+mn-ea"/>
                <a:sym typeface="+mn-lt"/>
              </a:rPr>
              <a:t>页面</a:t>
            </a:r>
            <a:endParaRPr lang="en-US" altLang="zh-CN" sz="2800" dirty="0">
              <a:solidFill>
                <a:schemeClr val="accent4">
                  <a:lumMod val="20000"/>
                  <a:lumOff val="80000"/>
                </a:schemeClr>
              </a:solidFill>
              <a:ea typeface="微软简标宋" pitchFamily="2" charset="-122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892109-D31E-44D2-A951-77AF213AE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46" y="1221357"/>
            <a:ext cx="4857707" cy="2776712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CC62B8-250B-4556-B755-9F465B34DA92}"/>
              </a:ext>
            </a:extLst>
          </p:cNvPr>
          <p:cNvSpPr txBox="1"/>
          <p:nvPr/>
        </p:nvSpPr>
        <p:spPr>
          <a:xfrm>
            <a:off x="10158338" y="111760"/>
            <a:ext cx="1906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潮字社小石繁" panose="02010604000000000000" pitchFamily="2" charset="-120"/>
                <a:ea typeface="潮字社小石繁" panose="02010604000000000000" pitchFamily="2" charset="-120"/>
                <a:hlinkClick r:id="rId5" action="ppaction://hlinkfile"/>
              </a:rPr>
              <a:t>信息检索</a:t>
            </a:r>
            <a:endParaRPr lang="zh-CN" altLang="en-US" sz="3200" dirty="0">
              <a:latin typeface="潮字社小石繁" panose="02010604000000000000" pitchFamily="2" charset="-120"/>
              <a:ea typeface="潮字社小石繁" panose="02010604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2353805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993CF708-C1A6-4E17-B479-7E10821A9899}"/>
              </a:ext>
            </a:extLst>
          </p:cNvPr>
          <p:cNvGrpSpPr/>
          <p:nvPr/>
        </p:nvGrpSpPr>
        <p:grpSpPr>
          <a:xfrm>
            <a:off x="10031339" y="2712097"/>
            <a:ext cx="2160661" cy="4145903"/>
            <a:chOff x="10031339" y="499063"/>
            <a:chExt cx="2160661" cy="4145903"/>
          </a:xfrm>
        </p:grpSpPr>
        <p:sp>
          <p:nvSpPr>
            <p:cNvPr id="7" name="矩形: 剪去对角 6">
              <a:extLst>
                <a:ext uri="{FF2B5EF4-FFF2-40B4-BE49-F238E27FC236}">
                  <a16:creationId xmlns:a16="http://schemas.microsoft.com/office/drawing/2014/main" id="{4D83E496-4C04-4B22-97CC-EB7A44CD4A24}"/>
                </a:ext>
              </a:extLst>
            </p:cNvPr>
            <p:cNvSpPr/>
            <p:nvPr/>
          </p:nvSpPr>
          <p:spPr>
            <a:xfrm>
              <a:off x="10350424" y="499063"/>
              <a:ext cx="1220433" cy="3534916"/>
            </a:xfrm>
            <a:prstGeom prst="snip2DiagRect">
              <a:avLst>
                <a:gd name="adj1" fmla="val 0"/>
                <a:gd name="adj2" fmla="val 38760"/>
              </a:avLst>
            </a:prstGeom>
            <a:solidFill>
              <a:srgbClr val="072D36"/>
            </a:solidFill>
            <a:ln w="63500">
              <a:solidFill>
                <a:srgbClr val="E2B764"/>
              </a:solidFill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7C6F003-05AD-4687-958B-4661C6A9C43E}"/>
                </a:ext>
              </a:extLst>
            </p:cNvPr>
            <p:cNvSpPr txBox="1"/>
            <p:nvPr/>
          </p:nvSpPr>
          <p:spPr>
            <a:xfrm>
              <a:off x="10350425" y="612669"/>
              <a:ext cx="1220433" cy="3046988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tabLst>
                  <a:tab pos="1968500" algn="l"/>
                </a:tabLst>
              </a:pPr>
              <a:r>
                <a:rPr lang="zh-CN" altLang="en-US" sz="4800" dirty="0">
                  <a:solidFill>
                    <a:srgbClr val="E2B76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造字工房言宋体（非商用）" pitchFamily="2" charset="-122"/>
                  <a:ea typeface="造字工房言宋体（非商用）" pitchFamily="2" charset="-122"/>
                  <a:cs typeface="+mn-ea"/>
                  <a:sym typeface="+mn-lt"/>
                </a:rPr>
                <a:t>评论添加</a:t>
              </a:r>
            </a:p>
          </p:txBody>
        </p:sp>
        <p:pic>
          <p:nvPicPr>
            <p:cNvPr id="9" name="图片 8" descr="图片包含 动物, 鸟, 水鸟&#10;&#10;描述已自动生成">
              <a:extLst>
                <a:ext uri="{FF2B5EF4-FFF2-40B4-BE49-F238E27FC236}">
                  <a16:creationId xmlns:a16="http://schemas.microsoft.com/office/drawing/2014/main" id="{EB4FF362-ACB2-447C-9084-789DE7DD2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1339" y="3048670"/>
              <a:ext cx="2160661" cy="159629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483E1845-9287-4919-97A5-E6FA256DE2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720"/>
          <a:stretch/>
        </p:blipFill>
        <p:spPr>
          <a:xfrm>
            <a:off x="2080878" y="1105117"/>
            <a:ext cx="8153013" cy="211833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1A7DBC5-52DD-46F6-AE6E-A42D865BF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878" y="3725458"/>
            <a:ext cx="8153013" cy="20882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620C9A6-D384-4BA3-BB80-E3CCFF9FC392}"/>
              </a:ext>
            </a:extLst>
          </p:cNvPr>
          <p:cNvSpPr txBox="1"/>
          <p:nvPr/>
        </p:nvSpPr>
        <p:spPr>
          <a:xfrm>
            <a:off x="10149840" y="119808"/>
            <a:ext cx="2245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潮字社小石繁" panose="02010604000000000000" pitchFamily="2" charset="-120"/>
                <a:ea typeface="潮字社小石繁" panose="02010604000000000000" pitchFamily="2" charset="-120"/>
                <a:hlinkClick r:id="rId6" action="ppaction://hlinkfile"/>
              </a:rPr>
              <a:t>评论添加</a:t>
            </a:r>
            <a:endParaRPr lang="zh-CN" altLang="en-US" sz="3200" dirty="0">
              <a:latin typeface="潮字社小石繁" panose="02010604000000000000" pitchFamily="2" charset="-120"/>
              <a:ea typeface="潮字社小石繁" panose="02010604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7327100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箭头: 右 23">
            <a:extLst>
              <a:ext uri="{FF2B5EF4-FFF2-40B4-BE49-F238E27FC236}">
                <a16:creationId xmlns:a16="http://schemas.microsoft.com/office/drawing/2014/main" id="{95A153BD-B882-47EB-BA02-255367FA602B}"/>
              </a:ext>
            </a:extLst>
          </p:cNvPr>
          <p:cNvSpPr/>
          <p:nvPr/>
        </p:nvSpPr>
        <p:spPr>
          <a:xfrm>
            <a:off x="6583246" y="2790921"/>
            <a:ext cx="1780931" cy="341550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23E31548-B809-4076-81C9-66E9ADBF95E3}"/>
              </a:ext>
            </a:extLst>
          </p:cNvPr>
          <p:cNvSpPr/>
          <p:nvPr/>
        </p:nvSpPr>
        <p:spPr>
          <a:xfrm>
            <a:off x="2441634" y="2813353"/>
            <a:ext cx="3463702" cy="296689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93CF708-C1A6-4E17-B479-7E10821A9899}"/>
              </a:ext>
            </a:extLst>
          </p:cNvPr>
          <p:cNvGrpSpPr/>
          <p:nvPr/>
        </p:nvGrpSpPr>
        <p:grpSpPr>
          <a:xfrm>
            <a:off x="10031339" y="2712097"/>
            <a:ext cx="2160661" cy="4145903"/>
            <a:chOff x="10031339" y="499063"/>
            <a:chExt cx="2160661" cy="4145903"/>
          </a:xfrm>
        </p:grpSpPr>
        <p:sp>
          <p:nvSpPr>
            <p:cNvPr id="7" name="矩形: 剪去对角 6">
              <a:extLst>
                <a:ext uri="{FF2B5EF4-FFF2-40B4-BE49-F238E27FC236}">
                  <a16:creationId xmlns:a16="http://schemas.microsoft.com/office/drawing/2014/main" id="{4D83E496-4C04-4B22-97CC-EB7A44CD4A24}"/>
                </a:ext>
              </a:extLst>
            </p:cNvPr>
            <p:cNvSpPr/>
            <p:nvPr/>
          </p:nvSpPr>
          <p:spPr>
            <a:xfrm>
              <a:off x="10350424" y="499063"/>
              <a:ext cx="1220433" cy="3534916"/>
            </a:xfrm>
            <a:prstGeom prst="snip2DiagRect">
              <a:avLst>
                <a:gd name="adj1" fmla="val 0"/>
                <a:gd name="adj2" fmla="val 38760"/>
              </a:avLst>
            </a:prstGeom>
            <a:solidFill>
              <a:srgbClr val="072D36"/>
            </a:solidFill>
            <a:ln w="63500">
              <a:solidFill>
                <a:srgbClr val="E2B764"/>
              </a:solidFill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7C6F003-05AD-4687-958B-4661C6A9C43E}"/>
                </a:ext>
              </a:extLst>
            </p:cNvPr>
            <p:cNvSpPr txBox="1"/>
            <p:nvPr/>
          </p:nvSpPr>
          <p:spPr>
            <a:xfrm>
              <a:off x="10350425" y="612669"/>
              <a:ext cx="1220433" cy="3046988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tabLst>
                  <a:tab pos="1968500" algn="l"/>
                </a:tabLst>
              </a:pPr>
              <a:r>
                <a:rPr lang="zh-CN" altLang="en-US" sz="4800" dirty="0">
                  <a:solidFill>
                    <a:srgbClr val="E2B76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造字工房言宋体（非商用）" pitchFamily="2" charset="-122"/>
                  <a:ea typeface="造字工房言宋体（非商用）" pitchFamily="2" charset="-122"/>
                  <a:cs typeface="+mn-ea"/>
                  <a:sym typeface="+mn-lt"/>
                </a:rPr>
                <a:t>评论添加</a:t>
              </a:r>
            </a:p>
          </p:txBody>
        </p:sp>
        <p:pic>
          <p:nvPicPr>
            <p:cNvPr id="9" name="图片 8" descr="图片包含 动物, 鸟, 水鸟&#10;&#10;描述已自动生成">
              <a:extLst>
                <a:ext uri="{FF2B5EF4-FFF2-40B4-BE49-F238E27FC236}">
                  <a16:creationId xmlns:a16="http://schemas.microsoft.com/office/drawing/2014/main" id="{EB4FF362-ACB2-447C-9084-789DE7DD2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1339" y="3048670"/>
              <a:ext cx="2160661" cy="159629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A33A3BC-03E2-48D4-AD52-69E3CCF9C232}"/>
              </a:ext>
            </a:extLst>
          </p:cNvPr>
          <p:cNvSpPr/>
          <p:nvPr/>
        </p:nvSpPr>
        <p:spPr>
          <a:xfrm>
            <a:off x="1487289" y="1940484"/>
            <a:ext cx="1671730" cy="2101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65071B5-89A7-4BDC-B0B9-8B8C2565EA0B}"/>
              </a:ext>
            </a:extLst>
          </p:cNvPr>
          <p:cNvSpPr/>
          <p:nvPr/>
        </p:nvSpPr>
        <p:spPr>
          <a:xfrm>
            <a:off x="5905336" y="1911109"/>
            <a:ext cx="1671730" cy="2101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86BC64-6DA5-4B0E-89C1-24413E2851E8}"/>
              </a:ext>
            </a:extLst>
          </p:cNvPr>
          <p:cNvSpPr txBox="1"/>
          <p:nvPr/>
        </p:nvSpPr>
        <p:spPr>
          <a:xfrm>
            <a:off x="1703057" y="2175463"/>
            <a:ext cx="12638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田氏宋体旧字形" panose="02020300000000000000" pitchFamily="18" charset="-122"/>
                <a:ea typeface="微软简标宋" pitchFamily="2" charset="-122"/>
                <a:cs typeface="田氏宋体旧字形" panose="02020300000000000000" pitchFamily="18" charset="-122"/>
              </a:rPr>
              <a:t>客户端</a:t>
            </a:r>
            <a:endParaRPr lang="en-US" altLang="zh-CN" sz="2000" dirty="0">
              <a:latin typeface="田氏宋体旧字形" panose="02020300000000000000" pitchFamily="18" charset="-122"/>
              <a:ea typeface="微软简标宋" pitchFamily="2" charset="-122"/>
              <a:cs typeface="田氏宋体旧字形" panose="02020300000000000000" pitchFamily="18" charset="-122"/>
            </a:endParaRPr>
          </a:p>
          <a:p>
            <a:r>
              <a:rPr lang="en-US" altLang="zh-CN" sz="2000" dirty="0">
                <a:latin typeface="田氏宋体旧字形" panose="02020300000000000000" pitchFamily="18" charset="-122"/>
                <a:ea typeface="微软简标宋" pitchFamily="2" charset="-122"/>
                <a:cs typeface="田氏宋体旧字形" panose="02020300000000000000" pitchFamily="18" charset="-122"/>
              </a:rPr>
              <a:t>Browser</a:t>
            </a:r>
          </a:p>
          <a:p>
            <a:endParaRPr lang="en-US" altLang="zh-CN" sz="2000" dirty="0">
              <a:latin typeface="田氏宋体旧字形" panose="02020300000000000000" pitchFamily="18" charset="-122"/>
              <a:ea typeface="微软简标宋" pitchFamily="2" charset="-122"/>
              <a:cs typeface="田氏宋体旧字形" panose="02020300000000000000" pitchFamily="18" charset="-122"/>
            </a:endParaRPr>
          </a:p>
          <a:p>
            <a:r>
              <a:rPr lang="zh-CN" altLang="en-US" sz="2000" dirty="0">
                <a:latin typeface="田氏宋体旧字形" panose="02020300000000000000" pitchFamily="18" charset="-122"/>
                <a:ea typeface="微软简标宋" pitchFamily="2" charset="-122"/>
                <a:cs typeface="田氏宋体旧字形" panose="02020300000000000000" pitchFamily="18" charset="-122"/>
              </a:rPr>
              <a:t>输入信息</a:t>
            </a:r>
            <a:endParaRPr lang="en-US" altLang="zh-CN" sz="2000" dirty="0">
              <a:latin typeface="田氏宋体旧字形" panose="02020300000000000000" pitchFamily="18" charset="-122"/>
              <a:ea typeface="微软简标宋" pitchFamily="2" charset="-122"/>
              <a:cs typeface="田氏宋体旧字形" panose="02020300000000000000" pitchFamily="18" charset="-122"/>
            </a:endParaRPr>
          </a:p>
          <a:p>
            <a:r>
              <a:rPr lang="zh-CN" altLang="en-US" sz="2000" dirty="0">
                <a:latin typeface="田氏宋体旧字形" panose="02020300000000000000" pitchFamily="18" charset="-122"/>
                <a:ea typeface="微软简标宋" pitchFamily="2" charset="-122"/>
                <a:cs typeface="田氏宋体旧字形" panose="02020300000000000000" pitchFamily="18" charset="-122"/>
              </a:rPr>
              <a:t>提交表单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D0BEDA2-5026-4557-9E91-1AB1216C36D3}"/>
              </a:ext>
            </a:extLst>
          </p:cNvPr>
          <p:cNvSpPr txBox="1"/>
          <p:nvPr/>
        </p:nvSpPr>
        <p:spPr>
          <a:xfrm>
            <a:off x="6169910" y="2146088"/>
            <a:ext cx="12638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田氏宋体旧字形" panose="02020300000000000000" pitchFamily="18" charset="-122"/>
                <a:ea typeface="微软简标宋" pitchFamily="2" charset="-122"/>
                <a:cs typeface="田氏宋体旧字形" panose="02020300000000000000" pitchFamily="18" charset="-122"/>
              </a:rPr>
              <a:t>服务端</a:t>
            </a:r>
            <a:endParaRPr lang="en-US" altLang="zh-CN" sz="2000" dirty="0">
              <a:latin typeface="田氏宋体旧字形" panose="02020300000000000000" pitchFamily="18" charset="-122"/>
              <a:ea typeface="微软简标宋" pitchFamily="2" charset="-122"/>
              <a:cs typeface="田氏宋体旧字形" panose="02020300000000000000" pitchFamily="18" charset="-122"/>
            </a:endParaRPr>
          </a:p>
          <a:p>
            <a:r>
              <a:rPr lang="en-US" altLang="zh-CN" sz="2000" dirty="0">
                <a:latin typeface="田氏宋体旧字形" panose="02020300000000000000" pitchFamily="18" charset="-122"/>
                <a:ea typeface="微软简标宋" pitchFamily="2" charset="-122"/>
                <a:cs typeface="田氏宋体旧字形" panose="02020300000000000000" pitchFamily="18" charset="-122"/>
              </a:rPr>
              <a:t>Server</a:t>
            </a:r>
          </a:p>
          <a:p>
            <a:endParaRPr lang="en-US" altLang="zh-CN" sz="2000" dirty="0">
              <a:latin typeface="田氏宋体旧字形" panose="02020300000000000000" pitchFamily="18" charset="-122"/>
              <a:ea typeface="微软简标宋" pitchFamily="2" charset="-122"/>
              <a:cs typeface="田氏宋体旧字形" panose="02020300000000000000" pitchFamily="18" charset="-122"/>
            </a:endParaRPr>
          </a:p>
          <a:p>
            <a:r>
              <a:rPr lang="zh-CN" altLang="en-US" sz="2000" dirty="0">
                <a:latin typeface="田氏宋体旧字形" panose="02020300000000000000" pitchFamily="18" charset="-122"/>
                <a:ea typeface="微软简标宋" pitchFamily="2" charset="-122"/>
                <a:cs typeface="田氏宋体旧字形" panose="02020300000000000000" pitchFamily="18" charset="-122"/>
              </a:rPr>
              <a:t>解析表单</a:t>
            </a:r>
            <a:endParaRPr lang="en-US" altLang="zh-CN" sz="2000" dirty="0">
              <a:latin typeface="田氏宋体旧字形" panose="02020300000000000000" pitchFamily="18" charset="-122"/>
              <a:ea typeface="微软简标宋" pitchFamily="2" charset="-122"/>
              <a:cs typeface="田氏宋体旧字形" panose="02020300000000000000" pitchFamily="18" charset="-122"/>
            </a:endParaRPr>
          </a:p>
          <a:p>
            <a:r>
              <a:rPr lang="zh-CN" altLang="en-US" sz="2000" dirty="0">
                <a:latin typeface="田氏宋体旧字形" panose="02020300000000000000" pitchFamily="18" charset="-122"/>
                <a:ea typeface="微软简标宋" pitchFamily="2" charset="-122"/>
                <a:cs typeface="田氏宋体旧字形" panose="02020300000000000000" pitchFamily="18" charset="-122"/>
              </a:rPr>
              <a:t>更新数据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BA20B9-458E-4B4F-A5E1-F30408055855}"/>
              </a:ext>
            </a:extLst>
          </p:cNvPr>
          <p:cNvSpPr/>
          <p:nvPr/>
        </p:nvSpPr>
        <p:spPr>
          <a:xfrm>
            <a:off x="3658884" y="2116719"/>
            <a:ext cx="1671730" cy="1689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EF8FED6-848F-4F12-A31E-8D2F7EDA6ADA}"/>
              </a:ext>
            </a:extLst>
          </p:cNvPr>
          <p:cNvSpPr txBox="1"/>
          <p:nvPr/>
        </p:nvSpPr>
        <p:spPr>
          <a:xfrm>
            <a:off x="3806370" y="2299979"/>
            <a:ext cx="15207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a typeface="微软简标宋" pitchFamily="2" charset="-122"/>
              </a:rPr>
              <a:t>POST</a:t>
            </a:r>
            <a:r>
              <a:rPr lang="zh-CN" altLang="en-US" sz="2000" dirty="0">
                <a:ea typeface="微软简标宋" pitchFamily="2" charset="-122"/>
              </a:rPr>
              <a:t>请求</a:t>
            </a:r>
            <a:endParaRPr lang="en-US" altLang="zh-CN" sz="2000" dirty="0">
              <a:ea typeface="微软简标宋" pitchFamily="2" charset="-122"/>
            </a:endParaRPr>
          </a:p>
          <a:p>
            <a:endParaRPr lang="en-US" altLang="zh-CN" sz="2000" dirty="0">
              <a:ea typeface="微软简标宋" pitchFamily="2" charset="-122"/>
            </a:endParaRPr>
          </a:p>
          <a:p>
            <a:r>
              <a:rPr lang="en-US" altLang="zh-CN" sz="2000" dirty="0">
                <a:ea typeface="微软简标宋" pitchFamily="2" charset="-122"/>
              </a:rPr>
              <a:t>Body</a:t>
            </a:r>
            <a:r>
              <a:rPr lang="zh-CN" altLang="en-US" sz="2000" dirty="0">
                <a:ea typeface="微软简标宋" pitchFamily="2" charset="-122"/>
              </a:rPr>
              <a:t>中封有表单信息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E24E2EB-0B15-4632-BE58-AAA6CECEA710}"/>
              </a:ext>
            </a:extLst>
          </p:cNvPr>
          <p:cNvSpPr txBox="1"/>
          <p:nvPr/>
        </p:nvSpPr>
        <p:spPr>
          <a:xfrm>
            <a:off x="2495974" y="4573396"/>
            <a:ext cx="6967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ea typeface="微软简标宋" pitchFamily="2" charset="-122"/>
              </a:rPr>
              <a:t>在怪物信息详情页面，用户输入评论内容，提交后页面自动刷新，后台数据库也更新。</a:t>
            </a:r>
          </a:p>
        </p:txBody>
      </p:sp>
      <p:sp>
        <p:nvSpPr>
          <p:cNvPr id="23" name="流程图: 磁盘 22">
            <a:extLst>
              <a:ext uri="{FF2B5EF4-FFF2-40B4-BE49-F238E27FC236}">
                <a16:creationId xmlns:a16="http://schemas.microsoft.com/office/drawing/2014/main" id="{5FC10C49-5B55-42FB-AF4E-856D451C8DB8}"/>
              </a:ext>
            </a:extLst>
          </p:cNvPr>
          <p:cNvSpPr/>
          <p:nvPr/>
        </p:nvSpPr>
        <p:spPr>
          <a:xfrm>
            <a:off x="8378807" y="2342034"/>
            <a:ext cx="1597417" cy="1239324"/>
          </a:xfrm>
          <a:prstGeom prst="flowChartMagneticDisk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F607A98-4497-4492-A001-F4CB9F03A592}"/>
              </a:ext>
            </a:extLst>
          </p:cNvPr>
          <p:cNvSpPr txBox="1"/>
          <p:nvPr/>
        </p:nvSpPr>
        <p:spPr>
          <a:xfrm>
            <a:off x="8554393" y="2602210"/>
            <a:ext cx="13890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田氏宋体旧字形" panose="02020300000000000000" pitchFamily="18" charset="-122"/>
                <a:ea typeface="微软简标宋" pitchFamily="2" charset="-122"/>
                <a:cs typeface="田氏宋体旧字形" panose="02020300000000000000" pitchFamily="18" charset="-122"/>
              </a:rPr>
              <a:t>数据库</a:t>
            </a:r>
            <a:endParaRPr lang="en-US" altLang="zh-CN" sz="2000" dirty="0">
              <a:latin typeface="田氏宋体旧字形" panose="02020300000000000000" pitchFamily="18" charset="-122"/>
              <a:ea typeface="微软简标宋" pitchFamily="2" charset="-122"/>
              <a:cs typeface="田氏宋体旧字形" panose="02020300000000000000" pitchFamily="18" charset="-122"/>
            </a:endParaRPr>
          </a:p>
          <a:p>
            <a:r>
              <a:rPr lang="en-US" altLang="zh-CN" sz="2000" dirty="0">
                <a:latin typeface="田氏宋体旧字形" panose="02020300000000000000" pitchFamily="18" charset="-122"/>
                <a:ea typeface="微软简标宋" pitchFamily="2" charset="-122"/>
                <a:cs typeface="田氏宋体旧字形" panose="02020300000000000000" pitchFamily="18" charset="-122"/>
              </a:rPr>
              <a:t>Database</a:t>
            </a:r>
          </a:p>
          <a:p>
            <a:endParaRPr lang="en-US" altLang="zh-CN" sz="2000" dirty="0">
              <a:latin typeface="田氏宋体旧字形" panose="02020300000000000000" pitchFamily="18" charset="-122"/>
              <a:ea typeface="微软简标宋" pitchFamily="2" charset="-122"/>
              <a:cs typeface="田氏宋体旧字形" panose="020203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030329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千图网海量PPT模板www.58pic.com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271</Words>
  <Application>Microsoft Office PowerPoint</Application>
  <PresentationFormat>宽屏</PresentationFormat>
  <Paragraphs>95</Paragraphs>
  <Slides>15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等线</vt:lpstr>
      <vt:lpstr>田氏宋体旧字形</vt:lpstr>
      <vt:lpstr>字魂50号-白鸽天行体</vt:lpstr>
      <vt:lpstr>潮字社小石繁</vt:lpstr>
      <vt:lpstr>造字工房言宋体（非商用）</vt:lpstr>
      <vt:lpstr>方正清刻本悦宋简体</vt:lpstr>
      <vt:lpstr>等线 Light</vt:lpstr>
      <vt:lpstr>思源宋体 ExtraLight</vt:lpstr>
      <vt:lpstr>Arial</vt:lpstr>
      <vt:lpstr>新宋体</vt:lpstr>
      <vt:lpstr>千图网海量PPT模板www.58pic.com​​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Olivia Fung</dc:creator>
  <cp:lastModifiedBy>张 婧</cp:lastModifiedBy>
  <cp:revision>77</cp:revision>
  <dcterms:created xsi:type="dcterms:W3CDTF">2019-05-16T09:09:55Z</dcterms:created>
  <dcterms:modified xsi:type="dcterms:W3CDTF">2019-11-04T14:41:42Z</dcterms:modified>
</cp:coreProperties>
</file>